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7" r:id="rId4"/>
    <p:sldId id="260" r:id="rId5"/>
    <p:sldId id="261" r:id="rId6"/>
    <p:sldId id="274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0" r:id="rId16"/>
    <p:sldId id="272" r:id="rId17"/>
    <p:sldId id="273" r:id="rId18"/>
    <p:sldId id="257" r:id="rId19"/>
  </p:sldIdLst>
  <p:sldSz cx="12192000" cy="6858000"/>
  <p:notesSz cx="6858000" cy="9144000"/>
  <p:embeddedFontLst>
    <p:embeddedFont>
      <p:font typeface="Benguiat" panose="020F07020304040A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reeway Gothic" panose="020F07020304040A0204" pitchFamily="34" charset="0"/>
      <p:regular r:id="rId21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60462"/>
  </p:normalViewPr>
  <p:slideViewPr>
    <p:cSldViewPr snapToGrid="0">
      <p:cViewPr varScale="1">
        <p:scale>
          <a:sx n="52" d="100"/>
          <a:sy n="52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microsoft-365/security/defender-vulnerability-management/tvm-hunt-exposed-devices?view=o365-worldwide" TargetMode="External"/><Relationship Id="rId1" Type="http://schemas.openxmlformats.org/officeDocument/2006/relationships/hyperlink" Target="https://github.com/mandiant/heyserial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microsoft-365/security/defender-vulnerability-management/tvm-hunt-exposed-devices?view=o365-worldwide" TargetMode="External"/><Relationship Id="rId1" Type="http://schemas.openxmlformats.org/officeDocument/2006/relationships/hyperlink" Target="https://github.com/mandiant/heyseria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59EC6-A457-495A-BA30-6194B1F9C4E7}" type="doc">
      <dgm:prSet loTypeId="urn:microsoft.com/office/officeart/2005/8/layout/process5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2D6E539-C84E-41F2-95FC-1A8F77D29638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/>
            <a:t>Log4j: Anatomy </a:t>
          </a:r>
          <a:endParaRPr lang="en-US" dirty="0"/>
        </a:p>
      </dgm:t>
    </dgm:pt>
    <dgm:pt modelId="{3AABA94B-5665-4B6F-A9BC-CBAA0D4ED6C1}" type="parTrans" cxnId="{BC968E3A-6A6C-476C-97F4-274585D4F78B}">
      <dgm:prSet/>
      <dgm:spPr/>
      <dgm:t>
        <a:bodyPr/>
        <a:lstStyle/>
        <a:p>
          <a:endParaRPr lang="en-US"/>
        </a:p>
      </dgm:t>
    </dgm:pt>
    <dgm:pt modelId="{F5C28754-9CAF-496D-9152-42A44FF4DA2F}" type="sibTrans" cxnId="{BC968E3A-6A6C-476C-97F4-274585D4F78B}">
      <dgm:prSet/>
      <dgm:spPr/>
      <dgm:t>
        <a:bodyPr/>
        <a:lstStyle/>
        <a:p>
          <a:endParaRPr lang="en-US" dirty="0"/>
        </a:p>
      </dgm:t>
    </dgm:pt>
    <dgm:pt modelId="{9F581246-548F-4A99-A5B0-C27A2E7B86BB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/>
            <a:t>Art of Querying</a:t>
          </a:r>
          <a:endParaRPr lang="en-US" dirty="0"/>
        </a:p>
      </dgm:t>
    </dgm:pt>
    <dgm:pt modelId="{3CDDCE38-5FB0-46B5-A3BE-650884ECDA69}" type="parTrans" cxnId="{D9A2A975-4B8D-4982-8CE5-F0802E4BDCCC}">
      <dgm:prSet/>
      <dgm:spPr/>
      <dgm:t>
        <a:bodyPr/>
        <a:lstStyle/>
        <a:p>
          <a:endParaRPr lang="en-US"/>
        </a:p>
      </dgm:t>
    </dgm:pt>
    <dgm:pt modelId="{80E90D54-326E-47D1-A602-ADDACDFBD10C}" type="sibTrans" cxnId="{D9A2A975-4B8D-4982-8CE5-F0802E4BDCCC}">
      <dgm:prSet/>
      <dgm:spPr/>
      <dgm:t>
        <a:bodyPr/>
        <a:lstStyle/>
        <a:p>
          <a:endParaRPr lang="en-US"/>
        </a:p>
      </dgm:t>
    </dgm:pt>
    <dgm:pt modelId="{FFDE6A1C-E0C3-4C32-A921-0EB3535081DA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/>
            <a:t>Data Sources: Where and What to Look</a:t>
          </a:r>
          <a:endParaRPr lang="en-US" dirty="0"/>
        </a:p>
      </dgm:t>
    </dgm:pt>
    <dgm:pt modelId="{E68B87FC-9C9B-42E1-A4FB-67F0FA7FCCA7}" type="parTrans" cxnId="{C1DF5627-904D-4C1C-931D-D5DF91522F5A}">
      <dgm:prSet/>
      <dgm:spPr/>
      <dgm:t>
        <a:bodyPr/>
        <a:lstStyle/>
        <a:p>
          <a:endParaRPr lang="en-US"/>
        </a:p>
      </dgm:t>
    </dgm:pt>
    <dgm:pt modelId="{176715AA-F83C-4703-935B-9AFA2F71C1A4}" type="sibTrans" cxnId="{C1DF5627-904D-4C1C-931D-D5DF91522F5A}">
      <dgm:prSet/>
      <dgm:spPr/>
      <dgm:t>
        <a:bodyPr/>
        <a:lstStyle/>
        <a:p>
          <a:endParaRPr lang="en-US"/>
        </a:p>
      </dgm:t>
    </dgm:pt>
    <dgm:pt modelId="{6E443C48-C3A6-4E97-B6E5-542CD05B8614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/>
            <a:t>Interpreting Results</a:t>
          </a:r>
          <a:endParaRPr lang="en-US" dirty="0"/>
        </a:p>
      </dgm:t>
    </dgm:pt>
    <dgm:pt modelId="{E6850D11-DC69-4581-A997-EB7B777978A8}" type="parTrans" cxnId="{135744C7-3512-4841-BB56-CAA6B8D40BB8}">
      <dgm:prSet/>
      <dgm:spPr/>
      <dgm:t>
        <a:bodyPr/>
        <a:lstStyle/>
        <a:p>
          <a:endParaRPr lang="en-US"/>
        </a:p>
      </dgm:t>
    </dgm:pt>
    <dgm:pt modelId="{599DBAEA-619B-424B-8B3B-A9BC6E84E0E9}" type="sibTrans" cxnId="{135744C7-3512-4841-BB56-CAA6B8D40BB8}">
      <dgm:prSet/>
      <dgm:spPr/>
      <dgm:t>
        <a:bodyPr/>
        <a:lstStyle/>
        <a:p>
          <a:endParaRPr lang="en-US"/>
        </a:p>
      </dgm:t>
    </dgm:pt>
    <dgm:pt modelId="{2E13FFAB-4168-5042-B9F7-7CA33298F1C2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GB" dirty="0"/>
            <a:t>Real-World Example: A Walkthrough of Threat Hunting for Log4j</a:t>
          </a:r>
        </a:p>
      </dgm:t>
    </dgm:pt>
    <dgm:pt modelId="{C6ADAB29-1D06-ED4B-B125-2BD281D42FAA}" type="parTrans" cxnId="{583792FC-43A1-E440-AAA8-49EC0BEEF5C5}">
      <dgm:prSet/>
      <dgm:spPr/>
      <dgm:t>
        <a:bodyPr/>
        <a:lstStyle/>
        <a:p>
          <a:endParaRPr lang="en-GB"/>
        </a:p>
      </dgm:t>
    </dgm:pt>
    <dgm:pt modelId="{42C3D3E3-5D0E-7A46-822F-F5157BD5DD0A}" type="sibTrans" cxnId="{583792FC-43A1-E440-AAA8-49EC0BEEF5C5}">
      <dgm:prSet/>
      <dgm:spPr/>
      <dgm:t>
        <a:bodyPr/>
        <a:lstStyle/>
        <a:p>
          <a:endParaRPr lang="en-GB"/>
        </a:p>
      </dgm:t>
    </dgm:pt>
    <dgm:pt modelId="{3EE3C248-C788-5040-8EFC-630823B55BCD}" type="pres">
      <dgm:prSet presAssocID="{2DD59EC6-A457-495A-BA30-6194B1F9C4E7}" presName="diagram" presStyleCnt="0">
        <dgm:presLayoutVars>
          <dgm:dir/>
          <dgm:resizeHandles val="exact"/>
        </dgm:presLayoutVars>
      </dgm:prSet>
      <dgm:spPr/>
    </dgm:pt>
    <dgm:pt modelId="{2075B1EE-0CDA-D945-AE1A-EE3AF4E09442}" type="pres">
      <dgm:prSet presAssocID="{52D6E539-C84E-41F2-95FC-1A8F77D29638}" presName="node" presStyleLbl="node1" presStyleIdx="0" presStyleCnt="5">
        <dgm:presLayoutVars>
          <dgm:bulletEnabled val="1"/>
        </dgm:presLayoutVars>
      </dgm:prSet>
      <dgm:spPr/>
    </dgm:pt>
    <dgm:pt modelId="{4F5AC1D0-CAB9-6144-AEAD-584F278FFA91}" type="pres">
      <dgm:prSet presAssocID="{F5C28754-9CAF-496D-9152-42A44FF4DA2F}" presName="sibTrans" presStyleLbl="sibTrans2D1" presStyleIdx="0" presStyleCnt="4"/>
      <dgm:spPr/>
    </dgm:pt>
    <dgm:pt modelId="{6708AF9F-0DC1-1040-AC71-DC962DD7D467}" type="pres">
      <dgm:prSet presAssocID="{F5C28754-9CAF-496D-9152-42A44FF4DA2F}" presName="connectorText" presStyleLbl="sibTrans2D1" presStyleIdx="0" presStyleCnt="4"/>
      <dgm:spPr/>
    </dgm:pt>
    <dgm:pt modelId="{0B6D8D4E-F5E8-594E-86BA-1C00D43472FB}" type="pres">
      <dgm:prSet presAssocID="{9F581246-548F-4A99-A5B0-C27A2E7B86BB}" presName="node" presStyleLbl="node1" presStyleIdx="1" presStyleCnt="5">
        <dgm:presLayoutVars>
          <dgm:bulletEnabled val="1"/>
        </dgm:presLayoutVars>
      </dgm:prSet>
      <dgm:spPr/>
    </dgm:pt>
    <dgm:pt modelId="{AF939DEF-9314-634D-A6DF-6677D08FAB9F}" type="pres">
      <dgm:prSet presAssocID="{80E90D54-326E-47D1-A602-ADDACDFBD10C}" presName="sibTrans" presStyleLbl="sibTrans2D1" presStyleIdx="1" presStyleCnt="4"/>
      <dgm:spPr/>
    </dgm:pt>
    <dgm:pt modelId="{7B9303E3-7E53-BC4B-8C3A-0E6EFD882D50}" type="pres">
      <dgm:prSet presAssocID="{80E90D54-326E-47D1-A602-ADDACDFBD10C}" presName="connectorText" presStyleLbl="sibTrans2D1" presStyleIdx="1" presStyleCnt="4"/>
      <dgm:spPr/>
    </dgm:pt>
    <dgm:pt modelId="{8EEEB4DB-52FF-9545-B67E-0177C6AD79FD}" type="pres">
      <dgm:prSet presAssocID="{FFDE6A1C-E0C3-4C32-A921-0EB3535081DA}" presName="node" presStyleLbl="node1" presStyleIdx="2" presStyleCnt="5">
        <dgm:presLayoutVars>
          <dgm:bulletEnabled val="1"/>
        </dgm:presLayoutVars>
      </dgm:prSet>
      <dgm:spPr/>
    </dgm:pt>
    <dgm:pt modelId="{9933D9DE-ADB5-DB4D-8AA8-99A5BB22635A}" type="pres">
      <dgm:prSet presAssocID="{176715AA-F83C-4703-935B-9AFA2F71C1A4}" presName="sibTrans" presStyleLbl="sibTrans2D1" presStyleIdx="2" presStyleCnt="4"/>
      <dgm:spPr/>
    </dgm:pt>
    <dgm:pt modelId="{971E7100-9D86-B04C-94AE-03BE4613EFAB}" type="pres">
      <dgm:prSet presAssocID="{176715AA-F83C-4703-935B-9AFA2F71C1A4}" presName="connectorText" presStyleLbl="sibTrans2D1" presStyleIdx="2" presStyleCnt="4"/>
      <dgm:spPr/>
    </dgm:pt>
    <dgm:pt modelId="{F9D6444B-77F2-244E-9031-51F2E072819A}" type="pres">
      <dgm:prSet presAssocID="{6E443C48-C3A6-4E97-B6E5-542CD05B8614}" presName="node" presStyleLbl="node1" presStyleIdx="3" presStyleCnt="5">
        <dgm:presLayoutVars>
          <dgm:bulletEnabled val="1"/>
        </dgm:presLayoutVars>
      </dgm:prSet>
      <dgm:spPr/>
    </dgm:pt>
    <dgm:pt modelId="{FE9AE312-B082-194C-AE94-5F9C45E753BE}" type="pres">
      <dgm:prSet presAssocID="{599DBAEA-619B-424B-8B3B-A9BC6E84E0E9}" presName="sibTrans" presStyleLbl="sibTrans2D1" presStyleIdx="3" presStyleCnt="4"/>
      <dgm:spPr/>
    </dgm:pt>
    <dgm:pt modelId="{3E27AF96-9D49-7D40-B8C0-76EE3DAFC7E2}" type="pres">
      <dgm:prSet presAssocID="{599DBAEA-619B-424B-8B3B-A9BC6E84E0E9}" presName="connectorText" presStyleLbl="sibTrans2D1" presStyleIdx="3" presStyleCnt="4"/>
      <dgm:spPr/>
    </dgm:pt>
    <dgm:pt modelId="{B877F497-F272-AB49-8CD0-712FC74B095B}" type="pres">
      <dgm:prSet presAssocID="{2E13FFAB-4168-5042-B9F7-7CA33298F1C2}" presName="node" presStyleLbl="node1" presStyleIdx="4" presStyleCnt="5">
        <dgm:presLayoutVars>
          <dgm:bulletEnabled val="1"/>
        </dgm:presLayoutVars>
      </dgm:prSet>
      <dgm:spPr/>
    </dgm:pt>
  </dgm:ptLst>
  <dgm:cxnLst>
    <dgm:cxn modelId="{215A4A25-AEF0-8D4C-8A7E-53BA03FFF2E8}" type="presOf" srcId="{176715AA-F83C-4703-935B-9AFA2F71C1A4}" destId="{971E7100-9D86-B04C-94AE-03BE4613EFAB}" srcOrd="1" destOrd="0" presId="urn:microsoft.com/office/officeart/2005/8/layout/process5"/>
    <dgm:cxn modelId="{C1DF5627-904D-4C1C-931D-D5DF91522F5A}" srcId="{2DD59EC6-A457-495A-BA30-6194B1F9C4E7}" destId="{FFDE6A1C-E0C3-4C32-A921-0EB3535081DA}" srcOrd="2" destOrd="0" parTransId="{E68B87FC-9C9B-42E1-A4FB-67F0FA7FCCA7}" sibTransId="{176715AA-F83C-4703-935B-9AFA2F71C1A4}"/>
    <dgm:cxn modelId="{49D1F328-B555-6C4A-AAE1-7DCAB6C4B751}" type="presOf" srcId="{176715AA-F83C-4703-935B-9AFA2F71C1A4}" destId="{9933D9DE-ADB5-DB4D-8AA8-99A5BB22635A}" srcOrd="0" destOrd="0" presId="urn:microsoft.com/office/officeart/2005/8/layout/process5"/>
    <dgm:cxn modelId="{27C5E12B-B8B8-A647-BECF-EB0B3671B0B7}" type="presOf" srcId="{F5C28754-9CAF-496D-9152-42A44FF4DA2F}" destId="{6708AF9F-0DC1-1040-AC71-DC962DD7D467}" srcOrd="1" destOrd="0" presId="urn:microsoft.com/office/officeart/2005/8/layout/process5"/>
    <dgm:cxn modelId="{FD8DAA2D-CBF6-7E48-AC59-09553205E166}" type="presOf" srcId="{9F581246-548F-4A99-A5B0-C27A2E7B86BB}" destId="{0B6D8D4E-F5E8-594E-86BA-1C00D43472FB}" srcOrd="0" destOrd="0" presId="urn:microsoft.com/office/officeart/2005/8/layout/process5"/>
    <dgm:cxn modelId="{BC968E3A-6A6C-476C-97F4-274585D4F78B}" srcId="{2DD59EC6-A457-495A-BA30-6194B1F9C4E7}" destId="{52D6E539-C84E-41F2-95FC-1A8F77D29638}" srcOrd="0" destOrd="0" parTransId="{3AABA94B-5665-4B6F-A9BC-CBAA0D4ED6C1}" sibTransId="{F5C28754-9CAF-496D-9152-42A44FF4DA2F}"/>
    <dgm:cxn modelId="{C32E1357-11DE-7340-B13E-AEC33E80ED35}" type="presOf" srcId="{80E90D54-326E-47D1-A602-ADDACDFBD10C}" destId="{AF939DEF-9314-634D-A6DF-6677D08FAB9F}" srcOrd="0" destOrd="0" presId="urn:microsoft.com/office/officeart/2005/8/layout/process5"/>
    <dgm:cxn modelId="{356A3259-6F37-6347-A1F9-353729C7E107}" type="presOf" srcId="{FFDE6A1C-E0C3-4C32-A921-0EB3535081DA}" destId="{8EEEB4DB-52FF-9545-B67E-0177C6AD79FD}" srcOrd="0" destOrd="0" presId="urn:microsoft.com/office/officeart/2005/8/layout/process5"/>
    <dgm:cxn modelId="{D9A2A975-4B8D-4982-8CE5-F0802E4BDCCC}" srcId="{2DD59EC6-A457-495A-BA30-6194B1F9C4E7}" destId="{9F581246-548F-4A99-A5B0-C27A2E7B86BB}" srcOrd="1" destOrd="0" parTransId="{3CDDCE38-5FB0-46B5-A3BE-650884ECDA69}" sibTransId="{80E90D54-326E-47D1-A602-ADDACDFBD10C}"/>
    <dgm:cxn modelId="{94455777-5476-3245-9FC7-F643407704C0}" type="presOf" srcId="{2DD59EC6-A457-495A-BA30-6194B1F9C4E7}" destId="{3EE3C248-C788-5040-8EFC-630823B55BCD}" srcOrd="0" destOrd="0" presId="urn:microsoft.com/office/officeart/2005/8/layout/process5"/>
    <dgm:cxn modelId="{06A5B17D-F81A-D146-ABD3-CEF249829CE3}" type="presOf" srcId="{F5C28754-9CAF-496D-9152-42A44FF4DA2F}" destId="{4F5AC1D0-CAB9-6144-AEAD-584F278FFA91}" srcOrd="0" destOrd="0" presId="urn:microsoft.com/office/officeart/2005/8/layout/process5"/>
    <dgm:cxn modelId="{ED26428D-6B36-624F-BCA3-F774D9E59F2B}" type="presOf" srcId="{599DBAEA-619B-424B-8B3B-A9BC6E84E0E9}" destId="{FE9AE312-B082-194C-AE94-5F9C45E753BE}" srcOrd="0" destOrd="0" presId="urn:microsoft.com/office/officeart/2005/8/layout/process5"/>
    <dgm:cxn modelId="{32072692-0225-934B-BABD-AF10715B3ADF}" type="presOf" srcId="{6E443C48-C3A6-4E97-B6E5-542CD05B8614}" destId="{F9D6444B-77F2-244E-9031-51F2E072819A}" srcOrd="0" destOrd="0" presId="urn:microsoft.com/office/officeart/2005/8/layout/process5"/>
    <dgm:cxn modelId="{49CFF3B6-C189-9548-AE76-8820F541B8E8}" type="presOf" srcId="{2E13FFAB-4168-5042-B9F7-7CA33298F1C2}" destId="{B877F497-F272-AB49-8CD0-712FC74B095B}" srcOrd="0" destOrd="0" presId="urn:microsoft.com/office/officeart/2005/8/layout/process5"/>
    <dgm:cxn modelId="{36C029C4-E459-B048-AC80-A2E6F802F601}" type="presOf" srcId="{52D6E539-C84E-41F2-95FC-1A8F77D29638}" destId="{2075B1EE-0CDA-D945-AE1A-EE3AF4E09442}" srcOrd="0" destOrd="0" presId="urn:microsoft.com/office/officeart/2005/8/layout/process5"/>
    <dgm:cxn modelId="{135744C7-3512-4841-BB56-CAA6B8D40BB8}" srcId="{2DD59EC6-A457-495A-BA30-6194B1F9C4E7}" destId="{6E443C48-C3A6-4E97-B6E5-542CD05B8614}" srcOrd="3" destOrd="0" parTransId="{E6850D11-DC69-4581-A997-EB7B777978A8}" sibTransId="{599DBAEA-619B-424B-8B3B-A9BC6E84E0E9}"/>
    <dgm:cxn modelId="{C478A4D6-1936-3746-BE1F-A6BC7184C874}" type="presOf" srcId="{599DBAEA-619B-424B-8B3B-A9BC6E84E0E9}" destId="{3E27AF96-9D49-7D40-B8C0-76EE3DAFC7E2}" srcOrd="1" destOrd="0" presId="urn:microsoft.com/office/officeart/2005/8/layout/process5"/>
    <dgm:cxn modelId="{72390DEA-B128-A348-B70F-4B49F2EF394C}" type="presOf" srcId="{80E90D54-326E-47D1-A602-ADDACDFBD10C}" destId="{7B9303E3-7E53-BC4B-8C3A-0E6EFD882D50}" srcOrd="1" destOrd="0" presId="urn:microsoft.com/office/officeart/2005/8/layout/process5"/>
    <dgm:cxn modelId="{583792FC-43A1-E440-AAA8-49EC0BEEF5C5}" srcId="{2DD59EC6-A457-495A-BA30-6194B1F9C4E7}" destId="{2E13FFAB-4168-5042-B9F7-7CA33298F1C2}" srcOrd="4" destOrd="0" parTransId="{C6ADAB29-1D06-ED4B-B125-2BD281D42FAA}" sibTransId="{42C3D3E3-5D0E-7A46-822F-F5157BD5DD0A}"/>
    <dgm:cxn modelId="{96FC342A-EAF6-B748-BDC5-34137C36F234}" type="presParOf" srcId="{3EE3C248-C788-5040-8EFC-630823B55BCD}" destId="{2075B1EE-0CDA-D945-AE1A-EE3AF4E09442}" srcOrd="0" destOrd="0" presId="urn:microsoft.com/office/officeart/2005/8/layout/process5"/>
    <dgm:cxn modelId="{0308E95F-8F87-7547-A3FE-2DC8F43E903D}" type="presParOf" srcId="{3EE3C248-C788-5040-8EFC-630823B55BCD}" destId="{4F5AC1D0-CAB9-6144-AEAD-584F278FFA91}" srcOrd="1" destOrd="0" presId="urn:microsoft.com/office/officeart/2005/8/layout/process5"/>
    <dgm:cxn modelId="{77EC985A-6AB0-FD44-BEDF-48F62CA74285}" type="presParOf" srcId="{4F5AC1D0-CAB9-6144-AEAD-584F278FFA91}" destId="{6708AF9F-0DC1-1040-AC71-DC962DD7D467}" srcOrd="0" destOrd="0" presId="urn:microsoft.com/office/officeart/2005/8/layout/process5"/>
    <dgm:cxn modelId="{B7FA69A3-8CC3-1646-BE20-F615B6040C3C}" type="presParOf" srcId="{3EE3C248-C788-5040-8EFC-630823B55BCD}" destId="{0B6D8D4E-F5E8-594E-86BA-1C00D43472FB}" srcOrd="2" destOrd="0" presId="urn:microsoft.com/office/officeart/2005/8/layout/process5"/>
    <dgm:cxn modelId="{290B5154-EC5C-E74A-BE58-0C900AEF4726}" type="presParOf" srcId="{3EE3C248-C788-5040-8EFC-630823B55BCD}" destId="{AF939DEF-9314-634D-A6DF-6677D08FAB9F}" srcOrd="3" destOrd="0" presId="urn:microsoft.com/office/officeart/2005/8/layout/process5"/>
    <dgm:cxn modelId="{081C6237-167E-1B47-BAC7-2064F3CE9A38}" type="presParOf" srcId="{AF939DEF-9314-634D-A6DF-6677D08FAB9F}" destId="{7B9303E3-7E53-BC4B-8C3A-0E6EFD882D50}" srcOrd="0" destOrd="0" presId="urn:microsoft.com/office/officeart/2005/8/layout/process5"/>
    <dgm:cxn modelId="{95D4C4FC-CB34-F549-B413-4827AFD5E9F7}" type="presParOf" srcId="{3EE3C248-C788-5040-8EFC-630823B55BCD}" destId="{8EEEB4DB-52FF-9545-B67E-0177C6AD79FD}" srcOrd="4" destOrd="0" presId="urn:microsoft.com/office/officeart/2005/8/layout/process5"/>
    <dgm:cxn modelId="{BCC5F46B-523B-8848-867A-4EDAE0D7A9FE}" type="presParOf" srcId="{3EE3C248-C788-5040-8EFC-630823B55BCD}" destId="{9933D9DE-ADB5-DB4D-8AA8-99A5BB22635A}" srcOrd="5" destOrd="0" presId="urn:microsoft.com/office/officeart/2005/8/layout/process5"/>
    <dgm:cxn modelId="{4335043A-11C7-0340-9B1A-E2C6ABA761E7}" type="presParOf" srcId="{9933D9DE-ADB5-DB4D-8AA8-99A5BB22635A}" destId="{971E7100-9D86-B04C-94AE-03BE4613EFAB}" srcOrd="0" destOrd="0" presId="urn:microsoft.com/office/officeart/2005/8/layout/process5"/>
    <dgm:cxn modelId="{DC653594-8C73-5041-A4C4-F125424CC7B2}" type="presParOf" srcId="{3EE3C248-C788-5040-8EFC-630823B55BCD}" destId="{F9D6444B-77F2-244E-9031-51F2E072819A}" srcOrd="6" destOrd="0" presId="urn:microsoft.com/office/officeart/2005/8/layout/process5"/>
    <dgm:cxn modelId="{FC8586C0-BD98-274A-B1F8-3404D0A5B624}" type="presParOf" srcId="{3EE3C248-C788-5040-8EFC-630823B55BCD}" destId="{FE9AE312-B082-194C-AE94-5F9C45E753BE}" srcOrd="7" destOrd="0" presId="urn:microsoft.com/office/officeart/2005/8/layout/process5"/>
    <dgm:cxn modelId="{18EA2CD2-EB67-4348-BDA2-062FA1BD6644}" type="presParOf" srcId="{FE9AE312-B082-194C-AE94-5F9C45E753BE}" destId="{3E27AF96-9D49-7D40-B8C0-76EE3DAFC7E2}" srcOrd="0" destOrd="0" presId="urn:microsoft.com/office/officeart/2005/8/layout/process5"/>
    <dgm:cxn modelId="{18AA9C23-08CC-A14F-9910-C4E22F06607B}" type="presParOf" srcId="{3EE3C248-C788-5040-8EFC-630823B55BCD}" destId="{B877F497-F272-AB49-8CD0-712FC74B095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3C696-C0FF-4688-8C9E-0CDFCD81E359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22BA3B-F08E-45A8-AC05-A889832B4718}">
      <dgm:prSet/>
      <dgm:spPr/>
      <dgm:t>
        <a:bodyPr/>
        <a:lstStyle/>
        <a:p>
          <a:r>
            <a:rPr lang="en-US" dirty="0"/>
            <a:t>log4j is a popular logging package for Java</a:t>
          </a:r>
        </a:p>
      </dgm:t>
    </dgm:pt>
    <dgm:pt modelId="{03F792FD-C797-497D-A54C-5D7108399A6C}" type="parTrans" cxnId="{EF535282-6D94-43E8-B7C0-D36ED07A3D6A}">
      <dgm:prSet/>
      <dgm:spPr/>
      <dgm:t>
        <a:bodyPr/>
        <a:lstStyle/>
        <a:p>
          <a:endParaRPr lang="en-US"/>
        </a:p>
      </dgm:t>
    </dgm:pt>
    <dgm:pt modelId="{65F1462A-D4BE-447E-93E8-0AD86A09FB35}" type="sibTrans" cxnId="{EF535282-6D94-43E8-B7C0-D36ED07A3D6A}">
      <dgm:prSet/>
      <dgm:spPr/>
      <dgm:t>
        <a:bodyPr/>
        <a:lstStyle/>
        <a:p>
          <a:endParaRPr lang="en-US"/>
        </a:p>
      </dgm:t>
    </dgm:pt>
    <dgm:pt modelId="{E6A96265-CAE2-490B-91B5-B47D2E56BAF4}">
      <dgm:prSet/>
      <dgm:spPr/>
      <dgm:t>
        <a:bodyPr/>
        <a:lstStyle/>
        <a:p>
          <a:r>
            <a:rPr lang="en-US" dirty="0"/>
            <a:t>Other logging packages like SLF4J/</a:t>
          </a:r>
          <a:r>
            <a:rPr lang="en-US" dirty="0" err="1"/>
            <a:t>Logback</a:t>
          </a:r>
          <a:endParaRPr lang="en-US" dirty="0"/>
        </a:p>
      </dgm:t>
    </dgm:pt>
    <dgm:pt modelId="{8E38E933-48D9-4DB0-B1DC-68D06DAFD8EE}" type="parTrans" cxnId="{F1EBA9ED-36BD-4B9E-B444-C6018669C917}">
      <dgm:prSet/>
      <dgm:spPr/>
      <dgm:t>
        <a:bodyPr/>
        <a:lstStyle/>
        <a:p>
          <a:endParaRPr lang="en-US"/>
        </a:p>
      </dgm:t>
    </dgm:pt>
    <dgm:pt modelId="{B6104602-3B98-48EB-8D5E-1FE41D1068CD}" type="sibTrans" cxnId="{F1EBA9ED-36BD-4B9E-B444-C6018669C917}">
      <dgm:prSet/>
      <dgm:spPr/>
      <dgm:t>
        <a:bodyPr/>
        <a:lstStyle/>
        <a:p>
          <a:endParaRPr lang="en-US"/>
        </a:p>
      </dgm:t>
    </dgm:pt>
    <dgm:pt modelId="{04510761-56FA-46AB-9F90-4A279BA369DF}">
      <dgm:prSet/>
      <dgm:spPr/>
      <dgm:t>
        <a:bodyPr/>
        <a:lstStyle/>
        <a:p>
          <a:r>
            <a:rPr lang="en-US" dirty="0"/>
            <a:t>"Lookups provide a way to add values to the Log4j configuration at arbitrary places"</a:t>
          </a:r>
        </a:p>
      </dgm:t>
    </dgm:pt>
    <dgm:pt modelId="{341E0B7E-BC98-4AAF-9A68-FB2BFAC9539A}" type="parTrans" cxnId="{2F1691CF-8119-49E2-9C0D-515E1206B39A}">
      <dgm:prSet/>
      <dgm:spPr/>
      <dgm:t>
        <a:bodyPr/>
        <a:lstStyle/>
        <a:p>
          <a:endParaRPr lang="en-US"/>
        </a:p>
      </dgm:t>
    </dgm:pt>
    <dgm:pt modelId="{0860EBDF-0616-41A4-A9A8-51C74AA6E1DE}" type="sibTrans" cxnId="{2F1691CF-8119-49E2-9C0D-515E1206B39A}">
      <dgm:prSet/>
      <dgm:spPr/>
      <dgm:t>
        <a:bodyPr/>
        <a:lstStyle/>
        <a:p>
          <a:endParaRPr lang="en-US"/>
        </a:p>
      </dgm:t>
    </dgm:pt>
    <dgm:pt modelId="{5838C90B-DD41-DF4A-8328-94915669941A}" type="pres">
      <dgm:prSet presAssocID="{BF23C696-C0FF-4688-8C9E-0CDFCD81E35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7EFB98-42B3-094C-B9B8-BAB3AC316EC8}" type="pres">
      <dgm:prSet presAssocID="{8122BA3B-F08E-45A8-AC05-A889832B4718}" presName="hierRoot1" presStyleCnt="0"/>
      <dgm:spPr/>
    </dgm:pt>
    <dgm:pt modelId="{7CE7D243-4466-8740-88B2-EAB72EDDFC92}" type="pres">
      <dgm:prSet presAssocID="{8122BA3B-F08E-45A8-AC05-A889832B4718}" presName="composite" presStyleCnt="0"/>
      <dgm:spPr/>
    </dgm:pt>
    <dgm:pt modelId="{3F70C803-093C-5D43-8635-431E48BACC82}" type="pres">
      <dgm:prSet presAssocID="{8122BA3B-F08E-45A8-AC05-A889832B4718}" presName="background" presStyleLbl="node0" presStyleIdx="0" presStyleCnt="3"/>
      <dgm:spPr/>
    </dgm:pt>
    <dgm:pt modelId="{A93817DA-96B1-244B-93B8-C4537D7A2BF7}" type="pres">
      <dgm:prSet presAssocID="{8122BA3B-F08E-45A8-AC05-A889832B4718}" presName="text" presStyleLbl="fgAcc0" presStyleIdx="0" presStyleCnt="3">
        <dgm:presLayoutVars>
          <dgm:chPref val="3"/>
        </dgm:presLayoutVars>
      </dgm:prSet>
      <dgm:spPr/>
    </dgm:pt>
    <dgm:pt modelId="{DA0FB5ED-B669-AB4C-9F83-FC5EA2E277FA}" type="pres">
      <dgm:prSet presAssocID="{8122BA3B-F08E-45A8-AC05-A889832B4718}" presName="hierChild2" presStyleCnt="0"/>
      <dgm:spPr/>
    </dgm:pt>
    <dgm:pt modelId="{002FEC41-9FD9-A540-AF27-DD7D530660BE}" type="pres">
      <dgm:prSet presAssocID="{E6A96265-CAE2-490B-91B5-B47D2E56BAF4}" presName="hierRoot1" presStyleCnt="0"/>
      <dgm:spPr/>
    </dgm:pt>
    <dgm:pt modelId="{401EB212-2539-944E-B23F-9847F84D60ED}" type="pres">
      <dgm:prSet presAssocID="{E6A96265-CAE2-490B-91B5-B47D2E56BAF4}" presName="composite" presStyleCnt="0"/>
      <dgm:spPr/>
    </dgm:pt>
    <dgm:pt modelId="{83DAE22C-606A-DB4A-9A41-9DCE7598CFC3}" type="pres">
      <dgm:prSet presAssocID="{E6A96265-CAE2-490B-91B5-B47D2E56BAF4}" presName="background" presStyleLbl="node0" presStyleIdx="1" presStyleCnt="3"/>
      <dgm:spPr/>
    </dgm:pt>
    <dgm:pt modelId="{C3A09258-5791-074A-85A5-F55C038BA782}" type="pres">
      <dgm:prSet presAssocID="{E6A96265-CAE2-490B-91B5-B47D2E56BAF4}" presName="text" presStyleLbl="fgAcc0" presStyleIdx="1" presStyleCnt="3">
        <dgm:presLayoutVars>
          <dgm:chPref val="3"/>
        </dgm:presLayoutVars>
      </dgm:prSet>
      <dgm:spPr/>
    </dgm:pt>
    <dgm:pt modelId="{AEAB270F-02AE-9A4D-915C-3946B28A4E17}" type="pres">
      <dgm:prSet presAssocID="{E6A96265-CAE2-490B-91B5-B47D2E56BAF4}" presName="hierChild2" presStyleCnt="0"/>
      <dgm:spPr/>
    </dgm:pt>
    <dgm:pt modelId="{CA54C181-515E-AC4D-918E-33A90E48BF7B}" type="pres">
      <dgm:prSet presAssocID="{04510761-56FA-46AB-9F90-4A279BA369DF}" presName="hierRoot1" presStyleCnt="0"/>
      <dgm:spPr/>
    </dgm:pt>
    <dgm:pt modelId="{D0CE415F-9D64-4C46-9A54-7F6B42A8D7E2}" type="pres">
      <dgm:prSet presAssocID="{04510761-56FA-46AB-9F90-4A279BA369DF}" presName="composite" presStyleCnt="0"/>
      <dgm:spPr/>
    </dgm:pt>
    <dgm:pt modelId="{780E3325-E505-E14D-BB28-C05E09C0C331}" type="pres">
      <dgm:prSet presAssocID="{04510761-56FA-46AB-9F90-4A279BA369DF}" presName="background" presStyleLbl="node0" presStyleIdx="2" presStyleCnt="3"/>
      <dgm:spPr/>
    </dgm:pt>
    <dgm:pt modelId="{8EBD1730-6918-9F4D-99AB-FB00E6F543E1}" type="pres">
      <dgm:prSet presAssocID="{04510761-56FA-46AB-9F90-4A279BA369DF}" presName="text" presStyleLbl="fgAcc0" presStyleIdx="2" presStyleCnt="3">
        <dgm:presLayoutVars>
          <dgm:chPref val="3"/>
        </dgm:presLayoutVars>
      </dgm:prSet>
      <dgm:spPr/>
    </dgm:pt>
    <dgm:pt modelId="{EF7F6D52-43DF-E547-ACAC-77DC122E0BC9}" type="pres">
      <dgm:prSet presAssocID="{04510761-56FA-46AB-9F90-4A279BA369DF}" presName="hierChild2" presStyleCnt="0"/>
      <dgm:spPr/>
    </dgm:pt>
  </dgm:ptLst>
  <dgm:cxnLst>
    <dgm:cxn modelId="{EF535282-6D94-43E8-B7C0-D36ED07A3D6A}" srcId="{BF23C696-C0FF-4688-8C9E-0CDFCD81E359}" destId="{8122BA3B-F08E-45A8-AC05-A889832B4718}" srcOrd="0" destOrd="0" parTransId="{03F792FD-C797-497D-A54C-5D7108399A6C}" sibTransId="{65F1462A-D4BE-447E-93E8-0AD86A09FB35}"/>
    <dgm:cxn modelId="{B940C8AA-C06B-9849-97B6-D97F210DFB88}" type="presOf" srcId="{E6A96265-CAE2-490B-91B5-B47D2E56BAF4}" destId="{C3A09258-5791-074A-85A5-F55C038BA782}" srcOrd="0" destOrd="0" presId="urn:microsoft.com/office/officeart/2005/8/layout/hierarchy1"/>
    <dgm:cxn modelId="{FFFD0CB7-7EC4-0947-9929-8E796A99974F}" type="presOf" srcId="{8122BA3B-F08E-45A8-AC05-A889832B4718}" destId="{A93817DA-96B1-244B-93B8-C4537D7A2BF7}" srcOrd="0" destOrd="0" presId="urn:microsoft.com/office/officeart/2005/8/layout/hierarchy1"/>
    <dgm:cxn modelId="{B08DC3CD-AE82-6B49-8AA0-B8AC1DA2705F}" type="presOf" srcId="{BF23C696-C0FF-4688-8C9E-0CDFCD81E359}" destId="{5838C90B-DD41-DF4A-8328-94915669941A}" srcOrd="0" destOrd="0" presId="urn:microsoft.com/office/officeart/2005/8/layout/hierarchy1"/>
    <dgm:cxn modelId="{2F1691CF-8119-49E2-9C0D-515E1206B39A}" srcId="{BF23C696-C0FF-4688-8C9E-0CDFCD81E359}" destId="{04510761-56FA-46AB-9F90-4A279BA369DF}" srcOrd="2" destOrd="0" parTransId="{341E0B7E-BC98-4AAF-9A68-FB2BFAC9539A}" sibTransId="{0860EBDF-0616-41A4-A9A8-51C74AA6E1DE}"/>
    <dgm:cxn modelId="{F1EBA9ED-36BD-4B9E-B444-C6018669C917}" srcId="{BF23C696-C0FF-4688-8C9E-0CDFCD81E359}" destId="{E6A96265-CAE2-490B-91B5-B47D2E56BAF4}" srcOrd="1" destOrd="0" parTransId="{8E38E933-48D9-4DB0-B1DC-68D06DAFD8EE}" sibTransId="{B6104602-3B98-48EB-8D5E-1FE41D1068CD}"/>
    <dgm:cxn modelId="{0B0950F8-E6CF-464E-8C59-24D5774F097E}" type="presOf" srcId="{04510761-56FA-46AB-9F90-4A279BA369DF}" destId="{8EBD1730-6918-9F4D-99AB-FB00E6F543E1}" srcOrd="0" destOrd="0" presId="urn:microsoft.com/office/officeart/2005/8/layout/hierarchy1"/>
    <dgm:cxn modelId="{1B21093C-0DC5-7542-BD30-9E4813E10259}" type="presParOf" srcId="{5838C90B-DD41-DF4A-8328-94915669941A}" destId="{F67EFB98-42B3-094C-B9B8-BAB3AC316EC8}" srcOrd="0" destOrd="0" presId="urn:microsoft.com/office/officeart/2005/8/layout/hierarchy1"/>
    <dgm:cxn modelId="{B7192D1A-D086-9D44-8125-684039E934EF}" type="presParOf" srcId="{F67EFB98-42B3-094C-B9B8-BAB3AC316EC8}" destId="{7CE7D243-4466-8740-88B2-EAB72EDDFC92}" srcOrd="0" destOrd="0" presId="urn:microsoft.com/office/officeart/2005/8/layout/hierarchy1"/>
    <dgm:cxn modelId="{CED82D6F-54F1-7440-94F0-423DC10DF09E}" type="presParOf" srcId="{7CE7D243-4466-8740-88B2-EAB72EDDFC92}" destId="{3F70C803-093C-5D43-8635-431E48BACC82}" srcOrd="0" destOrd="0" presId="urn:microsoft.com/office/officeart/2005/8/layout/hierarchy1"/>
    <dgm:cxn modelId="{4A528D1A-5E04-3E4F-80B9-EFC7A8259060}" type="presParOf" srcId="{7CE7D243-4466-8740-88B2-EAB72EDDFC92}" destId="{A93817DA-96B1-244B-93B8-C4537D7A2BF7}" srcOrd="1" destOrd="0" presId="urn:microsoft.com/office/officeart/2005/8/layout/hierarchy1"/>
    <dgm:cxn modelId="{DC92FA70-AB90-964D-AE1E-806E7C32E407}" type="presParOf" srcId="{F67EFB98-42B3-094C-B9B8-BAB3AC316EC8}" destId="{DA0FB5ED-B669-AB4C-9F83-FC5EA2E277FA}" srcOrd="1" destOrd="0" presId="urn:microsoft.com/office/officeart/2005/8/layout/hierarchy1"/>
    <dgm:cxn modelId="{16199E87-2F52-0A48-831C-029C579DAA28}" type="presParOf" srcId="{5838C90B-DD41-DF4A-8328-94915669941A}" destId="{002FEC41-9FD9-A540-AF27-DD7D530660BE}" srcOrd="1" destOrd="0" presId="urn:microsoft.com/office/officeart/2005/8/layout/hierarchy1"/>
    <dgm:cxn modelId="{99C38768-F572-814B-9EFF-9597899B5B1D}" type="presParOf" srcId="{002FEC41-9FD9-A540-AF27-DD7D530660BE}" destId="{401EB212-2539-944E-B23F-9847F84D60ED}" srcOrd="0" destOrd="0" presId="urn:microsoft.com/office/officeart/2005/8/layout/hierarchy1"/>
    <dgm:cxn modelId="{76D5FE41-8EB9-DB4C-9936-1279CF2EBE16}" type="presParOf" srcId="{401EB212-2539-944E-B23F-9847F84D60ED}" destId="{83DAE22C-606A-DB4A-9A41-9DCE7598CFC3}" srcOrd="0" destOrd="0" presId="urn:microsoft.com/office/officeart/2005/8/layout/hierarchy1"/>
    <dgm:cxn modelId="{6A6C1A5B-D31C-2B49-88E7-6AECDD4ED539}" type="presParOf" srcId="{401EB212-2539-944E-B23F-9847F84D60ED}" destId="{C3A09258-5791-074A-85A5-F55C038BA782}" srcOrd="1" destOrd="0" presId="urn:microsoft.com/office/officeart/2005/8/layout/hierarchy1"/>
    <dgm:cxn modelId="{5A28678F-D3CF-4849-91A3-969ADA5724F0}" type="presParOf" srcId="{002FEC41-9FD9-A540-AF27-DD7D530660BE}" destId="{AEAB270F-02AE-9A4D-915C-3946B28A4E17}" srcOrd="1" destOrd="0" presId="urn:microsoft.com/office/officeart/2005/8/layout/hierarchy1"/>
    <dgm:cxn modelId="{49A39575-8120-9441-8A16-E9933A914A48}" type="presParOf" srcId="{5838C90B-DD41-DF4A-8328-94915669941A}" destId="{CA54C181-515E-AC4D-918E-33A90E48BF7B}" srcOrd="2" destOrd="0" presId="urn:microsoft.com/office/officeart/2005/8/layout/hierarchy1"/>
    <dgm:cxn modelId="{6C728321-70C8-854C-BDB0-0489B39E5A83}" type="presParOf" srcId="{CA54C181-515E-AC4D-918E-33A90E48BF7B}" destId="{D0CE415F-9D64-4C46-9A54-7F6B42A8D7E2}" srcOrd="0" destOrd="0" presId="urn:microsoft.com/office/officeart/2005/8/layout/hierarchy1"/>
    <dgm:cxn modelId="{8844C8B4-0F3E-E04D-9E0C-8B177242988B}" type="presParOf" srcId="{D0CE415F-9D64-4C46-9A54-7F6B42A8D7E2}" destId="{780E3325-E505-E14D-BB28-C05E09C0C331}" srcOrd="0" destOrd="0" presId="urn:microsoft.com/office/officeart/2005/8/layout/hierarchy1"/>
    <dgm:cxn modelId="{F6348996-97D5-7742-A365-E37E44CD9AB5}" type="presParOf" srcId="{D0CE415F-9D64-4C46-9A54-7F6B42A8D7E2}" destId="{8EBD1730-6918-9F4D-99AB-FB00E6F543E1}" srcOrd="1" destOrd="0" presId="urn:microsoft.com/office/officeart/2005/8/layout/hierarchy1"/>
    <dgm:cxn modelId="{818CCCA1-3C1C-5544-8448-2799ACDF72A5}" type="presParOf" srcId="{CA54C181-515E-AC4D-918E-33A90E48BF7B}" destId="{EF7F6D52-43DF-E547-ACAC-77DC122E0B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83BF11-8B7B-4024-96CE-917FE0AA65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BB08CDF-4822-47FE-B55C-CCA19A634B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solidFill>
                <a:schemeClr val="bg1"/>
              </a:solidFill>
            </a:rPr>
            <a:t>"The JNDI API is a generic API for accessing any naming or directory service" </a:t>
          </a:r>
        </a:p>
      </dgm:t>
    </dgm:pt>
    <dgm:pt modelId="{99AB7190-736B-4B69-A04A-5F63233B58CA}" type="parTrans" cxnId="{204302B1-34BB-4DAC-A297-8BD47FC60602}">
      <dgm:prSet/>
      <dgm:spPr/>
      <dgm:t>
        <a:bodyPr/>
        <a:lstStyle/>
        <a:p>
          <a:endParaRPr lang="en-US"/>
        </a:p>
      </dgm:t>
    </dgm:pt>
    <dgm:pt modelId="{19A05165-F334-4132-B271-A1DABD76DEDE}" type="sibTrans" cxnId="{204302B1-34BB-4DAC-A297-8BD47FC60602}">
      <dgm:prSet/>
      <dgm:spPr/>
      <dgm:t>
        <a:bodyPr/>
        <a:lstStyle/>
        <a:p>
          <a:endParaRPr lang="en-US"/>
        </a:p>
      </dgm:t>
    </dgm:pt>
    <dgm:pt modelId="{F3FD845B-0D77-4D4B-9F92-6829EE315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Remote Method Invocation (RMI), Common Object Request Broker Architecture (CORBA), Lightweight Directory Access Protocol (LDAP), or Domain Name Service (DNS) and many more supported</a:t>
          </a:r>
        </a:p>
      </dgm:t>
    </dgm:pt>
    <dgm:pt modelId="{61178952-2559-4E16-BC1C-5E71F909DDA5}" type="parTrans" cxnId="{B26E4911-4352-4F62-A88C-3E5195CBBCAD}">
      <dgm:prSet/>
      <dgm:spPr/>
      <dgm:t>
        <a:bodyPr/>
        <a:lstStyle/>
        <a:p>
          <a:endParaRPr lang="en-US"/>
        </a:p>
      </dgm:t>
    </dgm:pt>
    <dgm:pt modelId="{D7A95464-2040-4C1F-A08A-BD879F3CDAA5}" type="sibTrans" cxnId="{B26E4911-4352-4F62-A88C-3E5195CBBCAD}">
      <dgm:prSet/>
      <dgm:spPr/>
      <dgm:t>
        <a:bodyPr/>
        <a:lstStyle/>
        <a:p>
          <a:endParaRPr lang="en-US"/>
        </a:p>
      </dgm:t>
    </dgm:pt>
    <dgm:pt modelId="{1ECB6739-87CD-664C-95E9-A8F22F102E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Nothing new to Vulnerabilities</a:t>
          </a:r>
          <a:br>
            <a:rPr lang="en-US" dirty="0">
              <a:solidFill>
                <a:schemeClr val="bg1"/>
              </a:solidFill>
            </a:rPr>
          </a:br>
          <a:r>
            <a:rPr lang="en-GB" dirty="0">
              <a:solidFill>
                <a:schemeClr val="bg1"/>
              </a:solidFill>
            </a:rPr>
            <a:t>Click-to-play bypass</a:t>
          </a:r>
          <a:br>
            <a:rPr lang="en-GB" dirty="0">
              <a:solidFill>
                <a:schemeClr val="bg1"/>
              </a:solidFill>
            </a:rPr>
          </a:br>
          <a:r>
            <a:rPr lang="en-GB" dirty="0">
              <a:solidFill>
                <a:schemeClr val="bg1"/>
              </a:solidFill>
            </a:rPr>
            <a:t>Deserialization attack</a:t>
          </a:r>
          <a:br>
            <a:rPr lang="en-GB" dirty="0">
              <a:solidFill>
                <a:schemeClr val="bg1"/>
              </a:solidFill>
            </a:rPr>
          </a:br>
          <a:r>
            <a:rPr lang="en-GB" dirty="0">
              <a:solidFill>
                <a:schemeClr val="bg1"/>
              </a:solidFill>
            </a:rPr>
            <a:t>TopLink/</a:t>
          </a:r>
          <a:r>
            <a:rPr lang="en-GB" dirty="0" err="1">
              <a:solidFill>
                <a:schemeClr val="bg1"/>
              </a:solidFill>
            </a:rPr>
            <a:t>EclipseLink</a:t>
          </a:r>
          <a:endParaRPr lang="en-US" dirty="0">
            <a:solidFill>
              <a:schemeClr val="bg1"/>
            </a:solidFill>
          </a:endParaRPr>
        </a:p>
      </dgm:t>
    </dgm:pt>
    <dgm:pt modelId="{BA706C92-EC6A-E647-8DF1-0A1EA2F6D37B}" type="parTrans" cxnId="{2029BA70-B270-1F44-AEA5-718F22F802AB}">
      <dgm:prSet/>
      <dgm:spPr/>
      <dgm:t>
        <a:bodyPr/>
        <a:lstStyle/>
        <a:p>
          <a:endParaRPr lang="en-GB"/>
        </a:p>
      </dgm:t>
    </dgm:pt>
    <dgm:pt modelId="{523A9537-6F7F-B648-856B-B948CA8239B6}" type="sibTrans" cxnId="{2029BA70-B270-1F44-AEA5-718F22F802AB}">
      <dgm:prSet/>
      <dgm:spPr/>
      <dgm:t>
        <a:bodyPr/>
        <a:lstStyle/>
        <a:p>
          <a:endParaRPr lang="en-GB"/>
        </a:p>
      </dgm:t>
    </dgm:pt>
    <dgm:pt modelId="{58CB1EC6-5ABD-4031-B4D6-9E1D65112144}" type="pres">
      <dgm:prSet presAssocID="{AC83BF11-8B7B-4024-96CE-917FE0AA6560}" presName="root" presStyleCnt="0">
        <dgm:presLayoutVars>
          <dgm:dir/>
          <dgm:resizeHandles val="exact"/>
        </dgm:presLayoutVars>
      </dgm:prSet>
      <dgm:spPr/>
    </dgm:pt>
    <dgm:pt modelId="{72B90894-8914-4149-B973-E89D52C8C410}" type="pres">
      <dgm:prSet presAssocID="{FBB08CDF-4822-47FE-B55C-CCA19A634BA9}" presName="compNode" presStyleCnt="0"/>
      <dgm:spPr/>
    </dgm:pt>
    <dgm:pt modelId="{D1862814-A3BA-4975-B21B-2FDC5BE1E657}" type="pres">
      <dgm:prSet presAssocID="{FBB08CDF-4822-47FE-B55C-CCA19A634BA9}" presName="bgRect" presStyleLbl="bgShp" presStyleIdx="0" presStyleCnt="3"/>
      <dgm:spPr/>
    </dgm:pt>
    <dgm:pt modelId="{0C183E12-3F2D-462A-AE9D-A2CAE983FC6E}" type="pres">
      <dgm:prSet presAssocID="{FBB08CDF-4822-47FE-B55C-CCA19A634B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FF2C44B-D5EB-4B22-8EC5-0650B99F56FC}" type="pres">
      <dgm:prSet presAssocID="{FBB08CDF-4822-47FE-B55C-CCA19A634BA9}" presName="spaceRect" presStyleCnt="0"/>
      <dgm:spPr/>
    </dgm:pt>
    <dgm:pt modelId="{0D20291C-20CD-4776-87D7-1F3310873D6C}" type="pres">
      <dgm:prSet presAssocID="{FBB08CDF-4822-47FE-B55C-CCA19A634BA9}" presName="parTx" presStyleLbl="revTx" presStyleIdx="0" presStyleCnt="3">
        <dgm:presLayoutVars>
          <dgm:chMax val="0"/>
          <dgm:chPref val="0"/>
        </dgm:presLayoutVars>
      </dgm:prSet>
      <dgm:spPr/>
    </dgm:pt>
    <dgm:pt modelId="{68D60FB1-8D5F-40B2-A40D-CADFF380DB71}" type="pres">
      <dgm:prSet presAssocID="{19A05165-F334-4132-B271-A1DABD76DEDE}" presName="sibTrans" presStyleCnt="0"/>
      <dgm:spPr/>
    </dgm:pt>
    <dgm:pt modelId="{3611379B-0D6A-43FB-8381-B25A125D58A3}" type="pres">
      <dgm:prSet presAssocID="{F3FD845B-0D77-4D4B-9F92-6829EE315CFC}" presName="compNode" presStyleCnt="0"/>
      <dgm:spPr/>
    </dgm:pt>
    <dgm:pt modelId="{4C15698C-5188-4749-ACDA-EBD80EED4BCB}" type="pres">
      <dgm:prSet presAssocID="{F3FD845B-0D77-4D4B-9F92-6829EE315CFC}" presName="bgRect" presStyleLbl="bgShp" presStyleIdx="1" presStyleCnt="3"/>
      <dgm:spPr/>
    </dgm:pt>
    <dgm:pt modelId="{0F0CD31F-B380-4FF1-8D16-5F4490F3340F}" type="pres">
      <dgm:prSet presAssocID="{F3FD845B-0D77-4D4B-9F92-6829EE315CFC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B392E9D-8E1D-4FAA-ABAF-E50154BA290A}" type="pres">
      <dgm:prSet presAssocID="{F3FD845B-0D77-4D4B-9F92-6829EE315CFC}" presName="spaceRect" presStyleCnt="0"/>
      <dgm:spPr/>
    </dgm:pt>
    <dgm:pt modelId="{D8F68A67-4DBD-46FF-B53A-E9E966875389}" type="pres">
      <dgm:prSet presAssocID="{F3FD845B-0D77-4D4B-9F92-6829EE315CFC}" presName="parTx" presStyleLbl="revTx" presStyleIdx="1" presStyleCnt="3">
        <dgm:presLayoutVars>
          <dgm:chMax val="0"/>
          <dgm:chPref val="0"/>
        </dgm:presLayoutVars>
      </dgm:prSet>
      <dgm:spPr/>
    </dgm:pt>
    <dgm:pt modelId="{E6EC04E5-77CF-0843-95C7-C182512BB4DB}" type="pres">
      <dgm:prSet presAssocID="{D7A95464-2040-4C1F-A08A-BD879F3CDAA5}" presName="sibTrans" presStyleCnt="0"/>
      <dgm:spPr/>
    </dgm:pt>
    <dgm:pt modelId="{61D74D55-05BB-AC43-94A0-A5CC552F264E}" type="pres">
      <dgm:prSet presAssocID="{1ECB6739-87CD-664C-95E9-A8F22F102E1A}" presName="compNode" presStyleCnt="0"/>
      <dgm:spPr/>
    </dgm:pt>
    <dgm:pt modelId="{D5E42533-754E-7749-938F-CFF2821B617A}" type="pres">
      <dgm:prSet presAssocID="{1ECB6739-87CD-664C-95E9-A8F22F102E1A}" presName="bgRect" presStyleLbl="bgShp" presStyleIdx="2" presStyleCnt="3"/>
      <dgm:spPr/>
    </dgm:pt>
    <dgm:pt modelId="{7F2B9B83-C3D0-0E43-BA96-90089951547A}" type="pres">
      <dgm:prSet presAssocID="{1ECB6739-87CD-664C-95E9-A8F22F102E1A}" presName="iconRect" presStyleLbl="node1" presStyleIdx="2" presStyleCnt="3"/>
      <dgm:spPr/>
    </dgm:pt>
    <dgm:pt modelId="{D5675467-4262-D440-9766-18A5AE3921A7}" type="pres">
      <dgm:prSet presAssocID="{1ECB6739-87CD-664C-95E9-A8F22F102E1A}" presName="spaceRect" presStyleCnt="0"/>
      <dgm:spPr/>
    </dgm:pt>
    <dgm:pt modelId="{B167B68E-0346-5343-8ADC-E6F4BC1C6815}" type="pres">
      <dgm:prSet presAssocID="{1ECB6739-87CD-664C-95E9-A8F22F102E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5DB1205-E933-444E-8B4E-55DE75D8CAB6}" type="presOf" srcId="{1ECB6739-87CD-664C-95E9-A8F22F102E1A}" destId="{B167B68E-0346-5343-8ADC-E6F4BC1C6815}" srcOrd="0" destOrd="0" presId="urn:microsoft.com/office/officeart/2018/2/layout/IconVerticalSolidList"/>
    <dgm:cxn modelId="{B26E4911-4352-4F62-A88C-3E5195CBBCAD}" srcId="{AC83BF11-8B7B-4024-96CE-917FE0AA6560}" destId="{F3FD845B-0D77-4D4B-9F92-6829EE315CFC}" srcOrd="1" destOrd="0" parTransId="{61178952-2559-4E16-BC1C-5E71F909DDA5}" sibTransId="{D7A95464-2040-4C1F-A08A-BD879F3CDAA5}"/>
    <dgm:cxn modelId="{516B6B36-430F-4BF1-A675-09D2D5BDD89A}" type="presOf" srcId="{F3FD845B-0D77-4D4B-9F92-6829EE315CFC}" destId="{D8F68A67-4DBD-46FF-B53A-E9E966875389}" srcOrd="0" destOrd="0" presId="urn:microsoft.com/office/officeart/2018/2/layout/IconVerticalSolidList"/>
    <dgm:cxn modelId="{2029BA70-B270-1F44-AEA5-718F22F802AB}" srcId="{AC83BF11-8B7B-4024-96CE-917FE0AA6560}" destId="{1ECB6739-87CD-664C-95E9-A8F22F102E1A}" srcOrd="2" destOrd="0" parTransId="{BA706C92-EC6A-E647-8DF1-0A1EA2F6D37B}" sibTransId="{523A9537-6F7F-B648-856B-B948CA8239B6}"/>
    <dgm:cxn modelId="{204302B1-34BB-4DAC-A297-8BD47FC60602}" srcId="{AC83BF11-8B7B-4024-96CE-917FE0AA6560}" destId="{FBB08CDF-4822-47FE-B55C-CCA19A634BA9}" srcOrd="0" destOrd="0" parTransId="{99AB7190-736B-4B69-A04A-5F63233B58CA}" sibTransId="{19A05165-F334-4132-B271-A1DABD76DEDE}"/>
    <dgm:cxn modelId="{C99932B6-BC77-4AB6-8C91-4FC97E4D907D}" type="presOf" srcId="{FBB08CDF-4822-47FE-B55C-CCA19A634BA9}" destId="{0D20291C-20CD-4776-87D7-1F3310873D6C}" srcOrd="0" destOrd="0" presId="urn:microsoft.com/office/officeart/2018/2/layout/IconVerticalSolidList"/>
    <dgm:cxn modelId="{1EDD62EE-4DB3-4DD0-AB4D-13A8653FEA99}" type="presOf" srcId="{AC83BF11-8B7B-4024-96CE-917FE0AA6560}" destId="{58CB1EC6-5ABD-4031-B4D6-9E1D65112144}" srcOrd="0" destOrd="0" presId="urn:microsoft.com/office/officeart/2018/2/layout/IconVerticalSolidList"/>
    <dgm:cxn modelId="{524CC29B-1834-44B3-B0CD-96D838A7ED60}" type="presParOf" srcId="{58CB1EC6-5ABD-4031-B4D6-9E1D65112144}" destId="{72B90894-8914-4149-B973-E89D52C8C410}" srcOrd="0" destOrd="0" presId="urn:microsoft.com/office/officeart/2018/2/layout/IconVerticalSolidList"/>
    <dgm:cxn modelId="{0A3CBC67-6ED2-4232-9D39-5A6B733E46A6}" type="presParOf" srcId="{72B90894-8914-4149-B973-E89D52C8C410}" destId="{D1862814-A3BA-4975-B21B-2FDC5BE1E657}" srcOrd="0" destOrd="0" presId="urn:microsoft.com/office/officeart/2018/2/layout/IconVerticalSolidList"/>
    <dgm:cxn modelId="{C936DAD0-6A9B-4CA9-917F-9B94BB568AE5}" type="presParOf" srcId="{72B90894-8914-4149-B973-E89D52C8C410}" destId="{0C183E12-3F2D-462A-AE9D-A2CAE983FC6E}" srcOrd="1" destOrd="0" presId="urn:microsoft.com/office/officeart/2018/2/layout/IconVerticalSolidList"/>
    <dgm:cxn modelId="{FC24BCCD-BD7A-4BA9-9184-C1BC7CE41BD3}" type="presParOf" srcId="{72B90894-8914-4149-B973-E89D52C8C410}" destId="{6FF2C44B-D5EB-4B22-8EC5-0650B99F56FC}" srcOrd="2" destOrd="0" presId="urn:microsoft.com/office/officeart/2018/2/layout/IconVerticalSolidList"/>
    <dgm:cxn modelId="{E2F57E58-2506-4C8A-9712-F4BBD93E40B6}" type="presParOf" srcId="{72B90894-8914-4149-B973-E89D52C8C410}" destId="{0D20291C-20CD-4776-87D7-1F3310873D6C}" srcOrd="3" destOrd="0" presId="urn:microsoft.com/office/officeart/2018/2/layout/IconVerticalSolidList"/>
    <dgm:cxn modelId="{D2FF1D16-5521-4454-979B-04FEC2268033}" type="presParOf" srcId="{58CB1EC6-5ABD-4031-B4D6-9E1D65112144}" destId="{68D60FB1-8D5F-40B2-A40D-CADFF380DB71}" srcOrd="1" destOrd="0" presId="urn:microsoft.com/office/officeart/2018/2/layout/IconVerticalSolidList"/>
    <dgm:cxn modelId="{AA09D960-40CF-4FDA-82E3-4213D5B8C626}" type="presParOf" srcId="{58CB1EC6-5ABD-4031-B4D6-9E1D65112144}" destId="{3611379B-0D6A-43FB-8381-B25A125D58A3}" srcOrd="2" destOrd="0" presId="urn:microsoft.com/office/officeart/2018/2/layout/IconVerticalSolidList"/>
    <dgm:cxn modelId="{07E5376E-2C98-4DDA-91A1-4090DE19C79D}" type="presParOf" srcId="{3611379B-0D6A-43FB-8381-B25A125D58A3}" destId="{4C15698C-5188-4749-ACDA-EBD80EED4BCB}" srcOrd="0" destOrd="0" presId="urn:microsoft.com/office/officeart/2018/2/layout/IconVerticalSolidList"/>
    <dgm:cxn modelId="{22829F8D-FDEA-4D14-BE18-89714C082BED}" type="presParOf" srcId="{3611379B-0D6A-43FB-8381-B25A125D58A3}" destId="{0F0CD31F-B380-4FF1-8D16-5F4490F3340F}" srcOrd="1" destOrd="0" presId="urn:microsoft.com/office/officeart/2018/2/layout/IconVerticalSolidList"/>
    <dgm:cxn modelId="{DD0A2E51-83B2-4711-847A-3F02D5CD2968}" type="presParOf" srcId="{3611379B-0D6A-43FB-8381-B25A125D58A3}" destId="{DB392E9D-8E1D-4FAA-ABAF-E50154BA290A}" srcOrd="2" destOrd="0" presId="urn:microsoft.com/office/officeart/2018/2/layout/IconVerticalSolidList"/>
    <dgm:cxn modelId="{146E5B3B-A5ED-4217-AAF3-A135A9F93F5F}" type="presParOf" srcId="{3611379B-0D6A-43FB-8381-B25A125D58A3}" destId="{D8F68A67-4DBD-46FF-B53A-E9E966875389}" srcOrd="3" destOrd="0" presId="urn:microsoft.com/office/officeart/2018/2/layout/IconVerticalSolidList"/>
    <dgm:cxn modelId="{608EF71F-722F-9B4C-8E4D-BE8FCD7FA7D9}" type="presParOf" srcId="{58CB1EC6-5ABD-4031-B4D6-9E1D65112144}" destId="{E6EC04E5-77CF-0843-95C7-C182512BB4DB}" srcOrd="3" destOrd="0" presId="urn:microsoft.com/office/officeart/2018/2/layout/IconVerticalSolidList"/>
    <dgm:cxn modelId="{687043C2-CAFB-9C45-9E3E-58F2B7889086}" type="presParOf" srcId="{58CB1EC6-5ABD-4031-B4D6-9E1D65112144}" destId="{61D74D55-05BB-AC43-94A0-A5CC552F264E}" srcOrd="4" destOrd="0" presId="urn:microsoft.com/office/officeart/2018/2/layout/IconVerticalSolidList"/>
    <dgm:cxn modelId="{995B4A8B-A104-F047-8E58-A0820655CCB8}" type="presParOf" srcId="{61D74D55-05BB-AC43-94A0-A5CC552F264E}" destId="{D5E42533-754E-7749-938F-CFF2821B617A}" srcOrd="0" destOrd="0" presId="urn:microsoft.com/office/officeart/2018/2/layout/IconVerticalSolidList"/>
    <dgm:cxn modelId="{D235DB1D-CB7F-8E43-A365-25E6535A83EC}" type="presParOf" srcId="{61D74D55-05BB-AC43-94A0-A5CC552F264E}" destId="{7F2B9B83-C3D0-0E43-BA96-90089951547A}" srcOrd="1" destOrd="0" presId="urn:microsoft.com/office/officeart/2018/2/layout/IconVerticalSolidList"/>
    <dgm:cxn modelId="{48F52594-F696-B947-85BF-52989360A071}" type="presParOf" srcId="{61D74D55-05BB-AC43-94A0-A5CC552F264E}" destId="{D5675467-4262-D440-9766-18A5AE3921A7}" srcOrd="2" destOrd="0" presId="urn:microsoft.com/office/officeart/2018/2/layout/IconVerticalSolidList"/>
    <dgm:cxn modelId="{89D22468-1979-724B-B43E-6F959DC37F1A}" type="presParOf" srcId="{61D74D55-05BB-AC43-94A0-A5CC552F264E}" destId="{B167B68E-0346-5343-8ADC-E6F4BC1C68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4ED031-EDFC-4A5D-8976-82496F0C54F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767BDA-31D7-4A13-AF08-0291C50D955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“In releases &gt;=2.10, this behavior can be mitigated by setting either the system property log4j2.formatMsgNoLookups or the environment variable LOG4J_FORMAT_MSG_NO_LOOKUPS to true. For releases from 2.0-beta9 to 2.10.0, the mitigation is to remove the </a:t>
          </a:r>
          <a:r>
            <a:rPr lang="en-US" dirty="0" err="1">
              <a:solidFill>
                <a:schemeClr val="bg1"/>
              </a:solidFill>
            </a:rPr>
            <a:t>JndiLookup</a:t>
          </a:r>
          <a:r>
            <a:rPr lang="en-US" dirty="0">
              <a:solidFill>
                <a:schemeClr val="bg1"/>
              </a:solidFill>
            </a:rPr>
            <a:t> class from the </a:t>
          </a:r>
          <a:r>
            <a:rPr lang="en-US" dirty="0" err="1">
              <a:solidFill>
                <a:schemeClr val="bg1"/>
              </a:solidFill>
            </a:rPr>
            <a:t>classpath</a:t>
          </a:r>
          <a:r>
            <a:rPr lang="en-US" dirty="0">
              <a:solidFill>
                <a:schemeClr val="bg1"/>
              </a:solidFill>
            </a:rPr>
            <a:t>: zip -q -d log4j-core-*.jar org/</a:t>
          </a:r>
          <a:r>
            <a:rPr lang="en-US" dirty="0" err="1">
              <a:solidFill>
                <a:schemeClr val="bg1"/>
              </a:solidFill>
            </a:rPr>
            <a:t>apache</a:t>
          </a:r>
          <a:r>
            <a:rPr lang="en-US" dirty="0">
              <a:solidFill>
                <a:schemeClr val="bg1"/>
              </a:solidFill>
            </a:rPr>
            <a:t>/logging/log4j/core/lookup/</a:t>
          </a:r>
          <a:r>
            <a:rPr lang="en-US" dirty="0" err="1">
              <a:solidFill>
                <a:schemeClr val="bg1"/>
              </a:solidFill>
            </a:rPr>
            <a:t>JndiLookup.class</a:t>
          </a:r>
          <a:r>
            <a:rPr lang="en-US" dirty="0">
              <a:solidFill>
                <a:schemeClr val="bg1"/>
              </a:solidFill>
            </a:rPr>
            <a:t>.”</a:t>
          </a:r>
        </a:p>
      </dgm:t>
    </dgm:pt>
    <dgm:pt modelId="{0B68245C-A534-4B44-883A-129E8B4D182F}" type="parTrans" cxnId="{68C73DC5-6547-4C0A-A3B4-04E598DB5734}">
      <dgm:prSet/>
      <dgm:spPr/>
      <dgm:t>
        <a:bodyPr/>
        <a:lstStyle/>
        <a:p>
          <a:endParaRPr lang="en-US"/>
        </a:p>
      </dgm:t>
    </dgm:pt>
    <dgm:pt modelId="{D00BC69D-1AF5-4C12-BE27-6D71A24641DD}" type="sibTrans" cxnId="{68C73DC5-6547-4C0A-A3B4-04E598DB5734}">
      <dgm:prSet/>
      <dgm:spPr/>
      <dgm:t>
        <a:bodyPr/>
        <a:lstStyle/>
        <a:p>
          <a:endParaRPr lang="en-US"/>
        </a:p>
      </dgm:t>
    </dgm:pt>
    <dgm:pt modelId="{69CC7187-E28E-41FF-8844-F9F708578C0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Does not protect against </a:t>
          </a:r>
          <a:r>
            <a:rPr lang="en-US" dirty="0" err="1">
              <a:solidFill>
                <a:schemeClr val="bg1"/>
              </a:solidFill>
            </a:rPr>
            <a:t>ContextMap</a:t>
          </a:r>
          <a:r>
            <a:rPr lang="en-US" dirty="0">
              <a:solidFill>
                <a:schemeClr val="bg1"/>
              </a:solidFill>
            </a:rPr>
            <a:t> with "${</a:t>
          </a:r>
          <a:r>
            <a:rPr lang="en-US" dirty="0" err="1">
              <a:solidFill>
                <a:schemeClr val="bg1"/>
              </a:solidFill>
            </a:rPr>
            <a:t>ctx</a:t>
          </a:r>
          <a:r>
            <a:rPr lang="en-US" dirty="0">
              <a:solidFill>
                <a:schemeClr val="bg1"/>
              </a:solidFill>
            </a:rPr>
            <a:t>:...}”</a:t>
          </a:r>
        </a:p>
      </dgm:t>
    </dgm:pt>
    <dgm:pt modelId="{74A567FD-FF19-4F68-A880-76D7893E5F00}" type="parTrans" cxnId="{3C158560-0841-4AEA-886F-9ADE35BCAF98}">
      <dgm:prSet/>
      <dgm:spPr/>
      <dgm:t>
        <a:bodyPr/>
        <a:lstStyle/>
        <a:p>
          <a:endParaRPr lang="en-US"/>
        </a:p>
      </dgm:t>
    </dgm:pt>
    <dgm:pt modelId="{41C3A3B3-4997-436F-899D-C1F594D6F01F}" type="sibTrans" cxnId="{3C158560-0841-4AEA-886F-9ADE35BCAF98}">
      <dgm:prSet/>
      <dgm:spPr/>
      <dgm:t>
        <a:bodyPr/>
        <a:lstStyle/>
        <a:p>
          <a:endParaRPr lang="en-US"/>
        </a:p>
      </dgm:t>
    </dgm:pt>
    <dgm:pt modelId="{BA73DB2C-3D4D-4F74-8DEA-A3FF84375FD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log4j-jndi-be-gone by </a:t>
          </a:r>
          <a:r>
            <a:rPr lang="en-GB" dirty="0" err="1">
              <a:solidFill>
                <a:schemeClr val="bg1"/>
              </a:solidFill>
            </a:rPr>
            <a:t>nccgroup</a:t>
          </a:r>
          <a:endParaRPr lang="en-US" dirty="0">
            <a:solidFill>
              <a:schemeClr val="bg1"/>
            </a:solidFill>
          </a:endParaRPr>
        </a:p>
      </dgm:t>
    </dgm:pt>
    <dgm:pt modelId="{BF952084-CA97-44A0-AF40-9233685F3DCB}" type="parTrans" cxnId="{46E63B3B-07D0-46BA-BBAE-5CD89827151C}">
      <dgm:prSet/>
      <dgm:spPr/>
      <dgm:t>
        <a:bodyPr/>
        <a:lstStyle/>
        <a:p>
          <a:endParaRPr lang="en-US"/>
        </a:p>
      </dgm:t>
    </dgm:pt>
    <dgm:pt modelId="{C1029F06-6968-499B-B70A-1B317C31164E}" type="sibTrans" cxnId="{46E63B3B-07D0-46BA-BBAE-5CD89827151C}">
      <dgm:prSet/>
      <dgm:spPr/>
      <dgm:t>
        <a:bodyPr/>
        <a:lstStyle/>
        <a:p>
          <a:endParaRPr lang="en-US"/>
        </a:p>
      </dgm:t>
    </dgm:pt>
    <dgm:pt modelId="{90F8E0F7-2ACC-4787-A781-215A5B462B0E}" type="pres">
      <dgm:prSet presAssocID="{A24ED031-EDFC-4A5D-8976-82496F0C54FD}" presName="root" presStyleCnt="0">
        <dgm:presLayoutVars>
          <dgm:dir/>
          <dgm:resizeHandles val="exact"/>
        </dgm:presLayoutVars>
      </dgm:prSet>
      <dgm:spPr/>
    </dgm:pt>
    <dgm:pt modelId="{886ECA51-1E0A-4F16-B5C9-55EBFD2D6391}" type="pres">
      <dgm:prSet presAssocID="{5A767BDA-31D7-4A13-AF08-0291C50D955E}" presName="compNode" presStyleCnt="0"/>
      <dgm:spPr/>
    </dgm:pt>
    <dgm:pt modelId="{C5F6C9F9-B0D9-436E-91E5-A1F7184EDBF5}" type="pres">
      <dgm:prSet presAssocID="{5A767BDA-31D7-4A13-AF08-0291C50D955E}" presName="bgRect" presStyleLbl="bgShp" presStyleIdx="0" presStyleCnt="3"/>
      <dgm:spPr/>
    </dgm:pt>
    <dgm:pt modelId="{4867D53E-0B58-48BB-95EF-BBF5654EC007}" type="pres">
      <dgm:prSet presAssocID="{5A767BDA-31D7-4A13-AF08-0291C50D95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8F8488E-F5AE-4AE7-A449-C662612A19DE}" type="pres">
      <dgm:prSet presAssocID="{5A767BDA-31D7-4A13-AF08-0291C50D955E}" presName="spaceRect" presStyleCnt="0"/>
      <dgm:spPr/>
    </dgm:pt>
    <dgm:pt modelId="{539112A0-F768-45B3-87EC-4212B1C48D3A}" type="pres">
      <dgm:prSet presAssocID="{5A767BDA-31D7-4A13-AF08-0291C50D955E}" presName="parTx" presStyleLbl="revTx" presStyleIdx="0" presStyleCnt="3">
        <dgm:presLayoutVars>
          <dgm:chMax val="0"/>
          <dgm:chPref val="0"/>
        </dgm:presLayoutVars>
      </dgm:prSet>
      <dgm:spPr/>
    </dgm:pt>
    <dgm:pt modelId="{1D61261D-B5A6-4443-BD95-E521175C0DF4}" type="pres">
      <dgm:prSet presAssocID="{D00BC69D-1AF5-4C12-BE27-6D71A24641DD}" presName="sibTrans" presStyleCnt="0"/>
      <dgm:spPr/>
    </dgm:pt>
    <dgm:pt modelId="{8D73F97D-420A-4CF6-A731-6A885F976480}" type="pres">
      <dgm:prSet presAssocID="{69CC7187-E28E-41FF-8844-F9F708578C08}" presName="compNode" presStyleCnt="0"/>
      <dgm:spPr/>
    </dgm:pt>
    <dgm:pt modelId="{6034AFCB-39E9-4EC3-9DA5-119B6AFDD8D3}" type="pres">
      <dgm:prSet presAssocID="{69CC7187-E28E-41FF-8844-F9F708578C08}" presName="bgRect" presStyleLbl="bgShp" presStyleIdx="1" presStyleCnt="3"/>
      <dgm:spPr/>
    </dgm:pt>
    <dgm:pt modelId="{7B53D799-1447-4289-9DBD-3DA478ACDFFC}" type="pres">
      <dgm:prSet presAssocID="{69CC7187-E28E-41FF-8844-F9F70857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6EE2DD6-0999-4F08-BD37-4E75B33AC551}" type="pres">
      <dgm:prSet presAssocID="{69CC7187-E28E-41FF-8844-F9F708578C08}" presName="spaceRect" presStyleCnt="0"/>
      <dgm:spPr/>
    </dgm:pt>
    <dgm:pt modelId="{427E0440-A8B7-47A2-8491-2AB3433AF08D}" type="pres">
      <dgm:prSet presAssocID="{69CC7187-E28E-41FF-8844-F9F708578C08}" presName="parTx" presStyleLbl="revTx" presStyleIdx="1" presStyleCnt="3">
        <dgm:presLayoutVars>
          <dgm:chMax val="0"/>
          <dgm:chPref val="0"/>
        </dgm:presLayoutVars>
      </dgm:prSet>
      <dgm:spPr/>
    </dgm:pt>
    <dgm:pt modelId="{98921F38-2F79-4316-AA6D-B2572CF40593}" type="pres">
      <dgm:prSet presAssocID="{41C3A3B3-4997-436F-899D-C1F594D6F01F}" presName="sibTrans" presStyleCnt="0"/>
      <dgm:spPr/>
    </dgm:pt>
    <dgm:pt modelId="{D321B53F-D560-4672-8D79-561238B59351}" type="pres">
      <dgm:prSet presAssocID="{BA73DB2C-3D4D-4F74-8DEA-A3FF84375FD1}" presName="compNode" presStyleCnt="0"/>
      <dgm:spPr/>
    </dgm:pt>
    <dgm:pt modelId="{01D16466-60B3-470D-AE26-1314F69BF28D}" type="pres">
      <dgm:prSet presAssocID="{BA73DB2C-3D4D-4F74-8DEA-A3FF84375FD1}" presName="bgRect" presStyleLbl="bgShp" presStyleIdx="2" presStyleCnt="3"/>
      <dgm:spPr/>
    </dgm:pt>
    <dgm:pt modelId="{B5496A0F-BCA4-4DB8-BB66-217127DC81B5}" type="pres">
      <dgm:prSet presAssocID="{BA73DB2C-3D4D-4F74-8DEA-A3FF84375F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57DCC0A8-6FE9-4A5A-81D5-2611DD185EE6}" type="pres">
      <dgm:prSet presAssocID="{BA73DB2C-3D4D-4F74-8DEA-A3FF84375FD1}" presName="spaceRect" presStyleCnt="0"/>
      <dgm:spPr/>
    </dgm:pt>
    <dgm:pt modelId="{BD81D8AF-6C43-46EC-9B61-B80101C6B552}" type="pres">
      <dgm:prSet presAssocID="{BA73DB2C-3D4D-4F74-8DEA-A3FF84375F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65D7A0D-75F6-4ED4-90F9-1147BA91BB41}" type="presOf" srcId="{69CC7187-E28E-41FF-8844-F9F708578C08}" destId="{427E0440-A8B7-47A2-8491-2AB3433AF08D}" srcOrd="0" destOrd="0" presId="urn:microsoft.com/office/officeart/2018/2/layout/IconVerticalSolidList"/>
    <dgm:cxn modelId="{04C0C40F-A68F-4F6D-9213-D8C78F602A88}" type="presOf" srcId="{BA73DB2C-3D4D-4F74-8DEA-A3FF84375FD1}" destId="{BD81D8AF-6C43-46EC-9B61-B80101C6B552}" srcOrd="0" destOrd="0" presId="urn:microsoft.com/office/officeart/2018/2/layout/IconVerticalSolidList"/>
    <dgm:cxn modelId="{827E1E10-94F4-4D23-BEEE-6F18FC5026ED}" type="presOf" srcId="{5A767BDA-31D7-4A13-AF08-0291C50D955E}" destId="{539112A0-F768-45B3-87EC-4212B1C48D3A}" srcOrd="0" destOrd="0" presId="urn:microsoft.com/office/officeart/2018/2/layout/IconVerticalSolidList"/>
    <dgm:cxn modelId="{46E63B3B-07D0-46BA-BBAE-5CD89827151C}" srcId="{A24ED031-EDFC-4A5D-8976-82496F0C54FD}" destId="{BA73DB2C-3D4D-4F74-8DEA-A3FF84375FD1}" srcOrd="2" destOrd="0" parTransId="{BF952084-CA97-44A0-AF40-9233685F3DCB}" sibTransId="{C1029F06-6968-499B-B70A-1B317C31164E}"/>
    <dgm:cxn modelId="{52A68B49-E84F-44DE-877F-C376A3778A92}" type="presOf" srcId="{A24ED031-EDFC-4A5D-8976-82496F0C54FD}" destId="{90F8E0F7-2ACC-4787-A781-215A5B462B0E}" srcOrd="0" destOrd="0" presId="urn:microsoft.com/office/officeart/2018/2/layout/IconVerticalSolidList"/>
    <dgm:cxn modelId="{3C158560-0841-4AEA-886F-9ADE35BCAF98}" srcId="{A24ED031-EDFC-4A5D-8976-82496F0C54FD}" destId="{69CC7187-E28E-41FF-8844-F9F708578C08}" srcOrd="1" destOrd="0" parTransId="{74A567FD-FF19-4F68-A880-76D7893E5F00}" sibTransId="{41C3A3B3-4997-436F-899D-C1F594D6F01F}"/>
    <dgm:cxn modelId="{68C73DC5-6547-4C0A-A3B4-04E598DB5734}" srcId="{A24ED031-EDFC-4A5D-8976-82496F0C54FD}" destId="{5A767BDA-31D7-4A13-AF08-0291C50D955E}" srcOrd="0" destOrd="0" parTransId="{0B68245C-A534-4B44-883A-129E8B4D182F}" sibTransId="{D00BC69D-1AF5-4C12-BE27-6D71A24641DD}"/>
    <dgm:cxn modelId="{9E1295D2-2B6A-4BF0-9800-8203C8BC451D}" type="presParOf" srcId="{90F8E0F7-2ACC-4787-A781-215A5B462B0E}" destId="{886ECA51-1E0A-4F16-B5C9-55EBFD2D6391}" srcOrd="0" destOrd="0" presId="urn:microsoft.com/office/officeart/2018/2/layout/IconVerticalSolidList"/>
    <dgm:cxn modelId="{C1F0A674-A70B-481B-A918-F5C856C5B1ED}" type="presParOf" srcId="{886ECA51-1E0A-4F16-B5C9-55EBFD2D6391}" destId="{C5F6C9F9-B0D9-436E-91E5-A1F7184EDBF5}" srcOrd="0" destOrd="0" presId="urn:microsoft.com/office/officeart/2018/2/layout/IconVerticalSolidList"/>
    <dgm:cxn modelId="{C2647892-C977-4816-8408-8E19795C464F}" type="presParOf" srcId="{886ECA51-1E0A-4F16-B5C9-55EBFD2D6391}" destId="{4867D53E-0B58-48BB-95EF-BBF5654EC007}" srcOrd="1" destOrd="0" presId="urn:microsoft.com/office/officeart/2018/2/layout/IconVerticalSolidList"/>
    <dgm:cxn modelId="{4D6FF573-4A90-4FCD-995E-28AFE1BF6076}" type="presParOf" srcId="{886ECA51-1E0A-4F16-B5C9-55EBFD2D6391}" destId="{48F8488E-F5AE-4AE7-A449-C662612A19DE}" srcOrd="2" destOrd="0" presId="urn:microsoft.com/office/officeart/2018/2/layout/IconVerticalSolidList"/>
    <dgm:cxn modelId="{972CE889-4211-4B58-9BD5-28FA71E671D2}" type="presParOf" srcId="{886ECA51-1E0A-4F16-B5C9-55EBFD2D6391}" destId="{539112A0-F768-45B3-87EC-4212B1C48D3A}" srcOrd="3" destOrd="0" presId="urn:microsoft.com/office/officeart/2018/2/layout/IconVerticalSolidList"/>
    <dgm:cxn modelId="{D5F11FD8-1016-4480-AC1D-C541DCFB3362}" type="presParOf" srcId="{90F8E0F7-2ACC-4787-A781-215A5B462B0E}" destId="{1D61261D-B5A6-4443-BD95-E521175C0DF4}" srcOrd="1" destOrd="0" presId="urn:microsoft.com/office/officeart/2018/2/layout/IconVerticalSolidList"/>
    <dgm:cxn modelId="{150A9082-6BE0-44D6-A7DB-24E955A3CD3A}" type="presParOf" srcId="{90F8E0F7-2ACC-4787-A781-215A5B462B0E}" destId="{8D73F97D-420A-4CF6-A731-6A885F976480}" srcOrd="2" destOrd="0" presId="urn:microsoft.com/office/officeart/2018/2/layout/IconVerticalSolidList"/>
    <dgm:cxn modelId="{0E76C208-3D2C-49CF-8673-CADC01FC28B4}" type="presParOf" srcId="{8D73F97D-420A-4CF6-A731-6A885F976480}" destId="{6034AFCB-39E9-4EC3-9DA5-119B6AFDD8D3}" srcOrd="0" destOrd="0" presId="urn:microsoft.com/office/officeart/2018/2/layout/IconVerticalSolidList"/>
    <dgm:cxn modelId="{14881E9E-C0B3-4D6C-947A-5771F4312F43}" type="presParOf" srcId="{8D73F97D-420A-4CF6-A731-6A885F976480}" destId="{7B53D799-1447-4289-9DBD-3DA478ACDFFC}" srcOrd="1" destOrd="0" presId="urn:microsoft.com/office/officeart/2018/2/layout/IconVerticalSolidList"/>
    <dgm:cxn modelId="{322D944B-71AE-4D7A-A362-5A4DAE0378B1}" type="presParOf" srcId="{8D73F97D-420A-4CF6-A731-6A885F976480}" destId="{E6EE2DD6-0999-4F08-BD37-4E75B33AC551}" srcOrd="2" destOrd="0" presId="urn:microsoft.com/office/officeart/2018/2/layout/IconVerticalSolidList"/>
    <dgm:cxn modelId="{99FC2DB2-7463-49BE-AFDD-E137B5BEFF02}" type="presParOf" srcId="{8D73F97D-420A-4CF6-A731-6A885F976480}" destId="{427E0440-A8B7-47A2-8491-2AB3433AF08D}" srcOrd="3" destOrd="0" presId="urn:microsoft.com/office/officeart/2018/2/layout/IconVerticalSolidList"/>
    <dgm:cxn modelId="{D592CF0D-3FAC-4DDB-A72A-E811359D3F8B}" type="presParOf" srcId="{90F8E0F7-2ACC-4787-A781-215A5B462B0E}" destId="{98921F38-2F79-4316-AA6D-B2572CF40593}" srcOrd="3" destOrd="0" presId="urn:microsoft.com/office/officeart/2018/2/layout/IconVerticalSolidList"/>
    <dgm:cxn modelId="{A17CBA15-B402-4FAD-B305-A17BE89AF86B}" type="presParOf" srcId="{90F8E0F7-2ACC-4787-A781-215A5B462B0E}" destId="{D321B53F-D560-4672-8D79-561238B59351}" srcOrd="4" destOrd="0" presId="urn:microsoft.com/office/officeart/2018/2/layout/IconVerticalSolidList"/>
    <dgm:cxn modelId="{6B22CE97-AB77-4484-8C30-A0FF6E38C24D}" type="presParOf" srcId="{D321B53F-D560-4672-8D79-561238B59351}" destId="{01D16466-60B3-470D-AE26-1314F69BF28D}" srcOrd="0" destOrd="0" presId="urn:microsoft.com/office/officeart/2018/2/layout/IconVerticalSolidList"/>
    <dgm:cxn modelId="{83CF4B7A-4BBA-4587-883E-C357FEFB9570}" type="presParOf" srcId="{D321B53F-D560-4672-8D79-561238B59351}" destId="{B5496A0F-BCA4-4DB8-BB66-217127DC81B5}" srcOrd="1" destOrd="0" presId="urn:microsoft.com/office/officeart/2018/2/layout/IconVerticalSolidList"/>
    <dgm:cxn modelId="{7F8E0927-DE5D-4B35-9624-38F401EF8DF6}" type="presParOf" srcId="{D321B53F-D560-4672-8D79-561238B59351}" destId="{57DCC0A8-6FE9-4A5A-81D5-2611DD185EE6}" srcOrd="2" destOrd="0" presId="urn:microsoft.com/office/officeart/2018/2/layout/IconVerticalSolidList"/>
    <dgm:cxn modelId="{FF1FF3C6-72E5-4F43-A9BC-062C19B9E7E7}" type="presParOf" srcId="{D321B53F-D560-4672-8D79-561238B59351}" destId="{BD81D8AF-6C43-46EC-9B61-B80101C6B5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49A406-E229-4CDF-878A-852ECB75441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9AEBF7F-D54A-4EAB-A666-3CCA94ADB1BD}">
      <dgm:prSet/>
      <dgm:spPr/>
      <dgm:t>
        <a:bodyPr/>
        <a:lstStyle/>
        <a:p>
          <a:pPr>
            <a:defRPr cap="all"/>
          </a:pPr>
          <a:r>
            <a:rPr lang="en-US"/>
            <a:t>extracting useful information</a:t>
          </a:r>
        </a:p>
      </dgm:t>
    </dgm:pt>
    <dgm:pt modelId="{F3067B0A-6396-4010-82EA-8EFADAE5A90A}" type="parTrans" cxnId="{CF663776-B739-4EE7-90B3-F3D3A18CC3CD}">
      <dgm:prSet/>
      <dgm:spPr/>
      <dgm:t>
        <a:bodyPr/>
        <a:lstStyle/>
        <a:p>
          <a:endParaRPr lang="en-US"/>
        </a:p>
      </dgm:t>
    </dgm:pt>
    <dgm:pt modelId="{0EC01106-B10C-4A8A-B47B-BE5F2704232E}" type="sibTrans" cxnId="{CF663776-B739-4EE7-90B3-F3D3A18CC3CD}">
      <dgm:prSet/>
      <dgm:spPr/>
      <dgm:t>
        <a:bodyPr/>
        <a:lstStyle/>
        <a:p>
          <a:endParaRPr lang="en-US"/>
        </a:p>
      </dgm:t>
    </dgm:pt>
    <dgm:pt modelId="{B1E74D71-37FC-4B25-A0F0-AE945BB1579B}">
      <dgm:prSet/>
      <dgm:spPr/>
      <dgm:t>
        <a:bodyPr/>
        <a:lstStyle/>
        <a:p>
          <a:pPr>
            <a:defRPr cap="all"/>
          </a:pPr>
          <a:r>
            <a:rPr lang="en-US"/>
            <a:t>rustrating process</a:t>
          </a:r>
        </a:p>
      </dgm:t>
    </dgm:pt>
    <dgm:pt modelId="{01FCCFBD-4BFF-47BF-BC08-B48158146152}" type="parTrans" cxnId="{D44A10B1-2139-411A-BBFA-6FEC52790547}">
      <dgm:prSet/>
      <dgm:spPr/>
      <dgm:t>
        <a:bodyPr/>
        <a:lstStyle/>
        <a:p>
          <a:endParaRPr lang="en-US"/>
        </a:p>
      </dgm:t>
    </dgm:pt>
    <dgm:pt modelId="{DFA4BA62-60D4-4C3B-A627-9CB1115D028E}" type="sibTrans" cxnId="{D44A10B1-2139-411A-BBFA-6FEC52790547}">
      <dgm:prSet/>
      <dgm:spPr/>
      <dgm:t>
        <a:bodyPr/>
        <a:lstStyle/>
        <a:p>
          <a:endParaRPr lang="en-US"/>
        </a:p>
      </dgm:t>
    </dgm:pt>
    <dgm:pt modelId="{F19D2F66-4A72-4057-8BA0-2A278C8CC191}">
      <dgm:prSet/>
      <dgm:spPr/>
      <dgm:t>
        <a:bodyPr/>
        <a:lstStyle/>
        <a:p>
          <a:pPr>
            <a:defRPr cap="all"/>
          </a:pPr>
          <a:r>
            <a:rPr lang="en-US"/>
            <a:t>Challenges like non-existent, ambiguies, vague etc</a:t>
          </a:r>
        </a:p>
      </dgm:t>
    </dgm:pt>
    <dgm:pt modelId="{80748339-8B14-41FC-B047-A4512412329A}" type="parTrans" cxnId="{7033C8F4-FFE5-443D-8265-7C685E6010D3}">
      <dgm:prSet/>
      <dgm:spPr/>
      <dgm:t>
        <a:bodyPr/>
        <a:lstStyle/>
        <a:p>
          <a:endParaRPr lang="en-US"/>
        </a:p>
      </dgm:t>
    </dgm:pt>
    <dgm:pt modelId="{071D4BFE-627E-4F9D-B8B3-2661A7D3A83F}" type="sibTrans" cxnId="{7033C8F4-FFE5-443D-8265-7C685E6010D3}">
      <dgm:prSet/>
      <dgm:spPr/>
      <dgm:t>
        <a:bodyPr/>
        <a:lstStyle/>
        <a:p>
          <a:endParaRPr lang="en-US"/>
        </a:p>
      </dgm:t>
    </dgm:pt>
    <dgm:pt modelId="{E2B687D8-51F0-467F-9BF4-0D9E4163D0DE}" type="pres">
      <dgm:prSet presAssocID="{F249A406-E229-4CDF-878A-852ECB754419}" presName="root" presStyleCnt="0">
        <dgm:presLayoutVars>
          <dgm:dir/>
          <dgm:resizeHandles val="exact"/>
        </dgm:presLayoutVars>
      </dgm:prSet>
      <dgm:spPr/>
    </dgm:pt>
    <dgm:pt modelId="{A7CEAD40-FDCD-4F0A-9F46-C194EF82752A}" type="pres">
      <dgm:prSet presAssocID="{E9AEBF7F-D54A-4EAB-A666-3CCA94ADB1BD}" presName="compNode" presStyleCnt="0"/>
      <dgm:spPr/>
    </dgm:pt>
    <dgm:pt modelId="{BE17EBE2-BA64-4F1E-AE04-4587C47C23E9}" type="pres">
      <dgm:prSet presAssocID="{E9AEBF7F-D54A-4EAB-A666-3CCA94ADB1BD}" presName="iconBgRect" presStyleLbl="bgShp" presStyleIdx="0" presStyleCnt="3"/>
      <dgm:spPr/>
    </dgm:pt>
    <dgm:pt modelId="{1F919498-1D12-46C7-8453-607FABC4120C}" type="pres">
      <dgm:prSet presAssocID="{E9AEBF7F-D54A-4EAB-A666-3CCA94ADB1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359AB1-1BE7-4037-A880-320D4998CD3C}" type="pres">
      <dgm:prSet presAssocID="{E9AEBF7F-D54A-4EAB-A666-3CCA94ADB1BD}" presName="spaceRect" presStyleCnt="0"/>
      <dgm:spPr/>
    </dgm:pt>
    <dgm:pt modelId="{561878EE-21E5-43D4-85F8-2CA6915C3935}" type="pres">
      <dgm:prSet presAssocID="{E9AEBF7F-D54A-4EAB-A666-3CCA94ADB1BD}" presName="textRect" presStyleLbl="revTx" presStyleIdx="0" presStyleCnt="3">
        <dgm:presLayoutVars>
          <dgm:chMax val="1"/>
          <dgm:chPref val="1"/>
        </dgm:presLayoutVars>
      </dgm:prSet>
      <dgm:spPr/>
    </dgm:pt>
    <dgm:pt modelId="{AE7F49F8-CE90-4124-AF1E-7DCBFE2D2394}" type="pres">
      <dgm:prSet presAssocID="{0EC01106-B10C-4A8A-B47B-BE5F2704232E}" presName="sibTrans" presStyleCnt="0"/>
      <dgm:spPr/>
    </dgm:pt>
    <dgm:pt modelId="{1FAA5923-8940-43AB-A391-576CB473D7A3}" type="pres">
      <dgm:prSet presAssocID="{B1E74D71-37FC-4B25-A0F0-AE945BB1579B}" presName="compNode" presStyleCnt="0"/>
      <dgm:spPr/>
    </dgm:pt>
    <dgm:pt modelId="{9132F8E5-5A7C-408E-9E86-C17AAD60192A}" type="pres">
      <dgm:prSet presAssocID="{B1E74D71-37FC-4B25-A0F0-AE945BB1579B}" presName="iconBgRect" presStyleLbl="bgShp" presStyleIdx="1" presStyleCnt="3"/>
      <dgm:spPr/>
    </dgm:pt>
    <dgm:pt modelId="{712320B4-DE7A-4BC8-99C9-9E86E5F27D6C}" type="pres">
      <dgm:prSet presAssocID="{B1E74D71-37FC-4B25-A0F0-AE945BB157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53A27F4-4C88-41CC-880C-7117D6C8B5E8}" type="pres">
      <dgm:prSet presAssocID="{B1E74D71-37FC-4B25-A0F0-AE945BB1579B}" presName="spaceRect" presStyleCnt="0"/>
      <dgm:spPr/>
    </dgm:pt>
    <dgm:pt modelId="{11CC33D3-F9E2-4FC0-B49D-2B009838E2CC}" type="pres">
      <dgm:prSet presAssocID="{B1E74D71-37FC-4B25-A0F0-AE945BB1579B}" presName="textRect" presStyleLbl="revTx" presStyleIdx="1" presStyleCnt="3">
        <dgm:presLayoutVars>
          <dgm:chMax val="1"/>
          <dgm:chPref val="1"/>
        </dgm:presLayoutVars>
      </dgm:prSet>
      <dgm:spPr/>
    </dgm:pt>
    <dgm:pt modelId="{CF978B4F-31FD-4A10-9422-44E2281F5E00}" type="pres">
      <dgm:prSet presAssocID="{DFA4BA62-60D4-4C3B-A627-9CB1115D028E}" presName="sibTrans" presStyleCnt="0"/>
      <dgm:spPr/>
    </dgm:pt>
    <dgm:pt modelId="{0B74B6F3-573B-4D01-912A-F124E07CFBD8}" type="pres">
      <dgm:prSet presAssocID="{F19D2F66-4A72-4057-8BA0-2A278C8CC191}" presName="compNode" presStyleCnt="0"/>
      <dgm:spPr/>
    </dgm:pt>
    <dgm:pt modelId="{233B4027-D38B-40FD-989E-A31A10B808F1}" type="pres">
      <dgm:prSet presAssocID="{F19D2F66-4A72-4057-8BA0-2A278C8CC191}" presName="iconBgRect" presStyleLbl="bgShp" presStyleIdx="2" presStyleCnt="3"/>
      <dgm:spPr/>
    </dgm:pt>
    <dgm:pt modelId="{E828F52D-1BA6-4EA2-ABDC-1278C7689DD0}" type="pres">
      <dgm:prSet presAssocID="{F19D2F66-4A72-4057-8BA0-2A278C8CC1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00AD7B5-05CB-4F2B-AFB9-0404714695AC}" type="pres">
      <dgm:prSet presAssocID="{F19D2F66-4A72-4057-8BA0-2A278C8CC191}" presName="spaceRect" presStyleCnt="0"/>
      <dgm:spPr/>
    </dgm:pt>
    <dgm:pt modelId="{D8956901-5D94-40E1-942A-070EA64E43E7}" type="pres">
      <dgm:prSet presAssocID="{F19D2F66-4A72-4057-8BA0-2A278C8CC19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5C9B40-48F0-4BEC-AE94-DBB90BB00908}" type="presOf" srcId="{F19D2F66-4A72-4057-8BA0-2A278C8CC191}" destId="{D8956901-5D94-40E1-942A-070EA64E43E7}" srcOrd="0" destOrd="0" presId="urn:microsoft.com/office/officeart/2018/5/layout/IconCircleLabelList"/>
    <dgm:cxn modelId="{F6615858-F718-4185-9FBA-5A26AA623ED7}" type="presOf" srcId="{E9AEBF7F-D54A-4EAB-A666-3CCA94ADB1BD}" destId="{561878EE-21E5-43D4-85F8-2CA6915C3935}" srcOrd="0" destOrd="0" presId="urn:microsoft.com/office/officeart/2018/5/layout/IconCircleLabelList"/>
    <dgm:cxn modelId="{CF663776-B739-4EE7-90B3-F3D3A18CC3CD}" srcId="{F249A406-E229-4CDF-878A-852ECB754419}" destId="{E9AEBF7F-D54A-4EAB-A666-3CCA94ADB1BD}" srcOrd="0" destOrd="0" parTransId="{F3067B0A-6396-4010-82EA-8EFADAE5A90A}" sibTransId="{0EC01106-B10C-4A8A-B47B-BE5F2704232E}"/>
    <dgm:cxn modelId="{D44A10B1-2139-411A-BBFA-6FEC52790547}" srcId="{F249A406-E229-4CDF-878A-852ECB754419}" destId="{B1E74D71-37FC-4B25-A0F0-AE945BB1579B}" srcOrd="1" destOrd="0" parTransId="{01FCCFBD-4BFF-47BF-BC08-B48158146152}" sibTransId="{DFA4BA62-60D4-4C3B-A627-9CB1115D028E}"/>
    <dgm:cxn modelId="{06582AC1-9E0F-4911-890B-12170D217831}" type="presOf" srcId="{B1E74D71-37FC-4B25-A0F0-AE945BB1579B}" destId="{11CC33D3-F9E2-4FC0-B49D-2B009838E2CC}" srcOrd="0" destOrd="0" presId="urn:microsoft.com/office/officeart/2018/5/layout/IconCircleLabelList"/>
    <dgm:cxn modelId="{D9FFBFD3-AF64-43C5-82A9-79EA2365EA41}" type="presOf" srcId="{F249A406-E229-4CDF-878A-852ECB754419}" destId="{E2B687D8-51F0-467F-9BF4-0D9E4163D0DE}" srcOrd="0" destOrd="0" presId="urn:microsoft.com/office/officeart/2018/5/layout/IconCircleLabelList"/>
    <dgm:cxn modelId="{7033C8F4-FFE5-443D-8265-7C685E6010D3}" srcId="{F249A406-E229-4CDF-878A-852ECB754419}" destId="{F19D2F66-4A72-4057-8BA0-2A278C8CC191}" srcOrd="2" destOrd="0" parTransId="{80748339-8B14-41FC-B047-A4512412329A}" sibTransId="{071D4BFE-627E-4F9D-B8B3-2661A7D3A83F}"/>
    <dgm:cxn modelId="{DA7564F3-C62C-48F1-9714-B3B9C70812CF}" type="presParOf" srcId="{E2B687D8-51F0-467F-9BF4-0D9E4163D0DE}" destId="{A7CEAD40-FDCD-4F0A-9F46-C194EF82752A}" srcOrd="0" destOrd="0" presId="urn:microsoft.com/office/officeart/2018/5/layout/IconCircleLabelList"/>
    <dgm:cxn modelId="{2B81B67B-582B-4D42-9DA3-5CBA01D82F26}" type="presParOf" srcId="{A7CEAD40-FDCD-4F0A-9F46-C194EF82752A}" destId="{BE17EBE2-BA64-4F1E-AE04-4587C47C23E9}" srcOrd="0" destOrd="0" presId="urn:microsoft.com/office/officeart/2018/5/layout/IconCircleLabelList"/>
    <dgm:cxn modelId="{FD8418F5-D497-47F9-9D16-F70517942E35}" type="presParOf" srcId="{A7CEAD40-FDCD-4F0A-9F46-C194EF82752A}" destId="{1F919498-1D12-46C7-8453-607FABC4120C}" srcOrd="1" destOrd="0" presId="urn:microsoft.com/office/officeart/2018/5/layout/IconCircleLabelList"/>
    <dgm:cxn modelId="{7CFDD267-52E8-4D17-B6E2-D5ED94338AEA}" type="presParOf" srcId="{A7CEAD40-FDCD-4F0A-9F46-C194EF82752A}" destId="{A2359AB1-1BE7-4037-A880-320D4998CD3C}" srcOrd="2" destOrd="0" presId="urn:microsoft.com/office/officeart/2018/5/layout/IconCircleLabelList"/>
    <dgm:cxn modelId="{50D0E468-F6EB-410F-87AE-8ED3E03BBCA5}" type="presParOf" srcId="{A7CEAD40-FDCD-4F0A-9F46-C194EF82752A}" destId="{561878EE-21E5-43D4-85F8-2CA6915C3935}" srcOrd="3" destOrd="0" presId="urn:microsoft.com/office/officeart/2018/5/layout/IconCircleLabelList"/>
    <dgm:cxn modelId="{2AD81CBB-99F0-4000-99A4-FB76D211ED26}" type="presParOf" srcId="{E2B687D8-51F0-467F-9BF4-0D9E4163D0DE}" destId="{AE7F49F8-CE90-4124-AF1E-7DCBFE2D2394}" srcOrd="1" destOrd="0" presId="urn:microsoft.com/office/officeart/2018/5/layout/IconCircleLabelList"/>
    <dgm:cxn modelId="{ED99093A-63DB-4248-82D2-85453A71ED64}" type="presParOf" srcId="{E2B687D8-51F0-467F-9BF4-0D9E4163D0DE}" destId="{1FAA5923-8940-43AB-A391-576CB473D7A3}" srcOrd="2" destOrd="0" presId="urn:microsoft.com/office/officeart/2018/5/layout/IconCircleLabelList"/>
    <dgm:cxn modelId="{A3F38558-FC92-443B-AAD3-52FD8B34A4B9}" type="presParOf" srcId="{1FAA5923-8940-43AB-A391-576CB473D7A3}" destId="{9132F8E5-5A7C-408E-9E86-C17AAD60192A}" srcOrd="0" destOrd="0" presId="urn:microsoft.com/office/officeart/2018/5/layout/IconCircleLabelList"/>
    <dgm:cxn modelId="{50B8EC0F-2E06-43C4-8472-C6E30678A5DB}" type="presParOf" srcId="{1FAA5923-8940-43AB-A391-576CB473D7A3}" destId="{712320B4-DE7A-4BC8-99C9-9E86E5F27D6C}" srcOrd="1" destOrd="0" presId="urn:microsoft.com/office/officeart/2018/5/layout/IconCircleLabelList"/>
    <dgm:cxn modelId="{D1399735-91CC-41B0-A1EE-243529100B2D}" type="presParOf" srcId="{1FAA5923-8940-43AB-A391-576CB473D7A3}" destId="{853A27F4-4C88-41CC-880C-7117D6C8B5E8}" srcOrd="2" destOrd="0" presId="urn:microsoft.com/office/officeart/2018/5/layout/IconCircleLabelList"/>
    <dgm:cxn modelId="{046E2703-4C0D-4981-A4C9-51314DC26C5B}" type="presParOf" srcId="{1FAA5923-8940-43AB-A391-576CB473D7A3}" destId="{11CC33D3-F9E2-4FC0-B49D-2B009838E2CC}" srcOrd="3" destOrd="0" presId="urn:microsoft.com/office/officeart/2018/5/layout/IconCircleLabelList"/>
    <dgm:cxn modelId="{04C5DCFD-18C9-4A01-864D-ED2C4BCDF97F}" type="presParOf" srcId="{E2B687D8-51F0-467F-9BF4-0D9E4163D0DE}" destId="{CF978B4F-31FD-4A10-9422-44E2281F5E00}" srcOrd="3" destOrd="0" presId="urn:microsoft.com/office/officeart/2018/5/layout/IconCircleLabelList"/>
    <dgm:cxn modelId="{AB60A116-25B7-4C01-B383-DDDC464A83D6}" type="presParOf" srcId="{E2B687D8-51F0-467F-9BF4-0D9E4163D0DE}" destId="{0B74B6F3-573B-4D01-912A-F124E07CFBD8}" srcOrd="4" destOrd="0" presId="urn:microsoft.com/office/officeart/2018/5/layout/IconCircleLabelList"/>
    <dgm:cxn modelId="{AE2EEC2C-B79A-4414-988C-AAE72DB4024F}" type="presParOf" srcId="{0B74B6F3-573B-4D01-912A-F124E07CFBD8}" destId="{233B4027-D38B-40FD-989E-A31A10B808F1}" srcOrd="0" destOrd="0" presId="urn:microsoft.com/office/officeart/2018/5/layout/IconCircleLabelList"/>
    <dgm:cxn modelId="{56F8ACF5-F790-4568-8703-943C8D39D9AD}" type="presParOf" srcId="{0B74B6F3-573B-4D01-912A-F124E07CFBD8}" destId="{E828F52D-1BA6-4EA2-ABDC-1278C7689DD0}" srcOrd="1" destOrd="0" presId="urn:microsoft.com/office/officeart/2018/5/layout/IconCircleLabelList"/>
    <dgm:cxn modelId="{14C617E4-34F5-4FFF-B3E4-B2AC24C00836}" type="presParOf" srcId="{0B74B6F3-573B-4D01-912A-F124E07CFBD8}" destId="{300AD7B5-05CB-4F2B-AFB9-0404714695AC}" srcOrd="2" destOrd="0" presId="urn:microsoft.com/office/officeart/2018/5/layout/IconCircleLabelList"/>
    <dgm:cxn modelId="{3CB5AA1C-B710-4B5C-BCEB-35F8837AC858}" type="presParOf" srcId="{0B74B6F3-573B-4D01-912A-F124E07CFBD8}" destId="{D8956901-5D94-40E1-942A-070EA64E43E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5EDB96-02D7-4C4F-8A8C-7321C8366145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291BE6-E0A4-4AEA-AA31-D2D221CD2E5E}">
      <dgm:prSet/>
      <dgm:spPr/>
      <dgm:t>
        <a:bodyPr/>
        <a:lstStyle/>
        <a:p>
          <a:r>
            <a:rPr lang="en-US"/>
            <a:t>clear understanding</a:t>
          </a:r>
        </a:p>
      </dgm:t>
    </dgm:pt>
    <dgm:pt modelId="{11FC3769-A08B-42CD-91E6-B6BB46B52271}" type="parTrans" cxnId="{D317EA74-3E89-4369-9E10-24620C94BD4B}">
      <dgm:prSet/>
      <dgm:spPr/>
      <dgm:t>
        <a:bodyPr/>
        <a:lstStyle/>
        <a:p>
          <a:endParaRPr lang="en-US"/>
        </a:p>
      </dgm:t>
    </dgm:pt>
    <dgm:pt modelId="{D3CE8F64-34CA-4466-8254-5F23B3E341E3}" type="sibTrans" cxnId="{D317EA74-3E89-4369-9E10-24620C94BD4B}">
      <dgm:prSet/>
      <dgm:spPr/>
      <dgm:t>
        <a:bodyPr/>
        <a:lstStyle/>
        <a:p>
          <a:endParaRPr lang="en-US"/>
        </a:p>
      </dgm:t>
    </dgm:pt>
    <dgm:pt modelId="{04683FA8-770E-420A-BDE5-ABDF4D09C703}">
      <dgm:prSet/>
      <dgm:spPr/>
      <dgm:t>
        <a:bodyPr/>
        <a:lstStyle/>
        <a:p>
          <a:r>
            <a:rPr lang="en-US"/>
            <a:t>specific ideas or items</a:t>
          </a:r>
        </a:p>
      </dgm:t>
    </dgm:pt>
    <dgm:pt modelId="{69AD6E4E-E264-4831-BBE7-D9F4E33B2D3C}" type="parTrans" cxnId="{5C340177-C945-4E16-817A-C5B31A1CCA38}">
      <dgm:prSet/>
      <dgm:spPr/>
      <dgm:t>
        <a:bodyPr/>
        <a:lstStyle/>
        <a:p>
          <a:endParaRPr lang="en-US"/>
        </a:p>
      </dgm:t>
    </dgm:pt>
    <dgm:pt modelId="{D29D5042-1FD0-4E16-B2BC-A24CBEFE9899}" type="sibTrans" cxnId="{5C340177-C945-4E16-817A-C5B31A1CCA38}">
      <dgm:prSet/>
      <dgm:spPr/>
      <dgm:t>
        <a:bodyPr/>
        <a:lstStyle/>
        <a:p>
          <a:endParaRPr lang="en-US"/>
        </a:p>
      </dgm:t>
    </dgm:pt>
    <dgm:pt modelId="{71A62B7D-D6C2-40F3-A896-0B8712953AEA}">
      <dgm:prSet/>
      <dgm:spPr/>
      <dgm:t>
        <a:bodyPr/>
        <a:lstStyle/>
        <a:p>
          <a:r>
            <a:rPr lang="en-US"/>
            <a:t>understanding of the query language</a:t>
          </a:r>
        </a:p>
      </dgm:t>
    </dgm:pt>
    <dgm:pt modelId="{FDC26D5E-AE52-45C5-BB4A-10E776A67FFC}" type="parTrans" cxnId="{2F883506-832D-4097-B961-59BE45D01494}">
      <dgm:prSet/>
      <dgm:spPr/>
      <dgm:t>
        <a:bodyPr/>
        <a:lstStyle/>
        <a:p>
          <a:endParaRPr lang="en-US"/>
        </a:p>
      </dgm:t>
    </dgm:pt>
    <dgm:pt modelId="{D9202E97-14B6-477D-AF11-27118B79E17E}" type="sibTrans" cxnId="{2F883506-832D-4097-B961-59BE45D01494}">
      <dgm:prSet/>
      <dgm:spPr/>
      <dgm:t>
        <a:bodyPr/>
        <a:lstStyle/>
        <a:p>
          <a:endParaRPr lang="en-US"/>
        </a:p>
      </dgm:t>
    </dgm:pt>
    <dgm:pt modelId="{2FE02732-7A13-124A-AE97-0C39BF751B21}" type="pres">
      <dgm:prSet presAssocID="{415EDB96-02D7-4C4F-8A8C-7321C8366145}" presName="linear" presStyleCnt="0">
        <dgm:presLayoutVars>
          <dgm:animLvl val="lvl"/>
          <dgm:resizeHandles val="exact"/>
        </dgm:presLayoutVars>
      </dgm:prSet>
      <dgm:spPr/>
    </dgm:pt>
    <dgm:pt modelId="{82541811-AFA6-3343-B2D0-72E1BCA128D6}" type="pres">
      <dgm:prSet presAssocID="{EB291BE6-E0A4-4AEA-AA31-D2D221CD2E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012D94-281C-D54F-84AA-818C7173D01B}" type="pres">
      <dgm:prSet presAssocID="{D3CE8F64-34CA-4466-8254-5F23B3E341E3}" presName="spacer" presStyleCnt="0"/>
      <dgm:spPr/>
    </dgm:pt>
    <dgm:pt modelId="{470B41B1-DE1B-7042-B7E8-DA238830298F}" type="pres">
      <dgm:prSet presAssocID="{04683FA8-770E-420A-BDE5-ABDF4D09C7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6FA680-7CAC-9C4E-8A2E-2A47791ECBAB}" type="pres">
      <dgm:prSet presAssocID="{D29D5042-1FD0-4E16-B2BC-A24CBEFE9899}" presName="spacer" presStyleCnt="0"/>
      <dgm:spPr/>
    </dgm:pt>
    <dgm:pt modelId="{76A9059F-A526-D743-80F7-F299FB031B09}" type="pres">
      <dgm:prSet presAssocID="{71A62B7D-D6C2-40F3-A896-0B8712953A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F883506-832D-4097-B961-59BE45D01494}" srcId="{415EDB96-02D7-4C4F-8A8C-7321C8366145}" destId="{71A62B7D-D6C2-40F3-A896-0B8712953AEA}" srcOrd="2" destOrd="0" parTransId="{FDC26D5E-AE52-45C5-BB4A-10E776A67FFC}" sibTransId="{D9202E97-14B6-477D-AF11-27118B79E17E}"/>
    <dgm:cxn modelId="{745FF220-987E-7D49-9CD8-F289325D3321}" type="presOf" srcId="{71A62B7D-D6C2-40F3-A896-0B8712953AEA}" destId="{76A9059F-A526-D743-80F7-F299FB031B09}" srcOrd="0" destOrd="0" presId="urn:microsoft.com/office/officeart/2005/8/layout/vList2"/>
    <dgm:cxn modelId="{82059629-E834-A647-8115-EB18CC0117AA}" type="presOf" srcId="{415EDB96-02D7-4C4F-8A8C-7321C8366145}" destId="{2FE02732-7A13-124A-AE97-0C39BF751B21}" srcOrd="0" destOrd="0" presId="urn:microsoft.com/office/officeart/2005/8/layout/vList2"/>
    <dgm:cxn modelId="{6DDEC559-8033-1B41-B458-1FE8380C7E10}" type="presOf" srcId="{EB291BE6-E0A4-4AEA-AA31-D2D221CD2E5E}" destId="{82541811-AFA6-3343-B2D0-72E1BCA128D6}" srcOrd="0" destOrd="0" presId="urn:microsoft.com/office/officeart/2005/8/layout/vList2"/>
    <dgm:cxn modelId="{D317EA74-3E89-4369-9E10-24620C94BD4B}" srcId="{415EDB96-02D7-4C4F-8A8C-7321C8366145}" destId="{EB291BE6-E0A4-4AEA-AA31-D2D221CD2E5E}" srcOrd="0" destOrd="0" parTransId="{11FC3769-A08B-42CD-91E6-B6BB46B52271}" sibTransId="{D3CE8F64-34CA-4466-8254-5F23B3E341E3}"/>
    <dgm:cxn modelId="{5C340177-C945-4E16-817A-C5B31A1CCA38}" srcId="{415EDB96-02D7-4C4F-8A8C-7321C8366145}" destId="{04683FA8-770E-420A-BDE5-ABDF4D09C703}" srcOrd="1" destOrd="0" parTransId="{69AD6E4E-E264-4831-BBE7-D9F4E33B2D3C}" sibTransId="{D29D5042-1FD0-4E16-B2BC-A24CBEFE9899}"/>
    <dgm:cxn modelId="{18A59BD9-956B-EE42-A071-BB0E50A01B3E}" type="presOf" srcId="{04683FA8-770E-420A-BDE5-ABDF4D09C703}" destId="{470B41B1-DE1B-7042-B7E8-DA238830298F}" srcOrd="0" destOrd="0" presId="urn:microsoft.com/office/officeart/2005/8/layout/vList2"/>
    <dgm:cxn modelId="{02C8660A-4035-6644-9D7F-46A405A04F43}" type="presParOf" srcId="{2FE02732-7A13-124A-AE97-0C39BF751B21}" destId="{82541811-AFA6-3343-B2D0-72E1BCA128D6}" srcOrd="0" destOrd="0" presId="urn:microsoft.com/office/officeart/2005/8/layout/vList2"/>
    <dgm:cxn modelId="{F89E05FF-B666-D14C-A249-85F92F77219E}" type="presParOf" srcId="{2FE02732-7A13-124A-AE97-0C39BF751B21}" destId="{DA012D94-281C-D54F-84AA-818C7173D01B}" srcOrd="1" destOrd="0" presId="urn:microsoft.com/office/officeart/2005/8/layout/vList2"/>
    <dgm:cxn modelId="{8199DC8A-84EE-C340-B0AF-F5ADFB2C272D}" type="presParOf" srcId="{2FE02732-7A13-124A-AE97-0C39BF751B21}" destId="{470B41B1-DE1B-7042-B7E8-DA238830298F}" srcOrd="2" destOrd="0" presId="urn:microsoft.com/office/officeart/2005/8/layout/vList2"/>
    <dgm:cxn modelId="{E28674DA-48BB-7041-8B50-214D8287F639}" type="presParOf" srcId="{2FE02732-7A13-124A-AE97-0C39BF751B21}" destId="{C46FA680-7CAC-9C4E-8A2E-2A47791ECBAB}" srcOrd="3" destOrd="0" presId="urn:microsoft.com/office/officeart/2005/8/layout/vList2"/>
    <dgm:cxn modelId="{71368DF2-222A-2842-94E3-CFD0FAE55169}" type="presParOf" srcId="{2FE02732-7A13-124A-AE97-0C39BF751B21}" destId="{76A9059F-A526-D743-80F7-F299FB031B0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27ABBA-3E14-43FC-9F0B-8A13024BBC33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F2C8CAE-99BF-41E4-8228-9C5B6DA989A5}">
      <dgm:prSet/>
      <dgm:spPr/>
      <dgm:t>
        <a:bodyPr/>
        <a:lstStyle/>
        <a:p>
          <a:r>
            <a:rPr lang="en-US"/>
            <a:t>1. Simple query </a:t>
          </a:r>
        </a:p>
      </dgm:t>
    </dgm:pt>
    <dgm:pt modelId="{44CFB2D3-FF67-4703-B58D-53E817D34756}" type="parTrans" cxnId="{53776770-5190-4177-9C83-B27A8A594AD3}">
      <dgm:prSet/>
      <dgm:spPr/>
      <dgm:t>
        <a:bodyPr/>
        <a:lstStyle/>
        <a:p>
          <a:endParaRPr lang="en-US"/>
        </a:p>
      </dgm:t>
    </dgm:pt>
    <dgm:pt modelId="{F929ADEF-5A8F-4AF4-B4E7-08DF8C4DF062}" type="sibTrans" cxnId="{53776770-5190-4177-9C83-B27A8A594AD3}">
      <dgm:prSet/>
      <dgm:spPr/>
      <dgm:t>
        <a:bodyPr/>
        <a:lstStyle/>
        <a:p>
          <a:endParaRPr lang="en-US"/>
        </a:p>
      </dgm:t>
    </dgm:pt>
    <dgm:pt modelId="{E22AC574-F14C-4839-B78B-F2AFC6C27C65}">
      <dgm:prSet/>
      <dgm:spPr/>
      <dgm:t>
        <a:bodyPr/>
        <a:lstStyle/>
        <a:p>
          <a:r>
            <a:rPr lang="en-US"/>
            <a:t>searching for simple string like ghostc2</a:t>
          </a:r>
        </a:p>
      </dgm:t>
    </dgm:pt>
    <dgm:pt modelId="{2895E4E9-0A3C-47B8-9F3D-894EE4CBEFC3}" type="parTrans" cxnId="{6644874B-A2F8-4E3A-BD1A-AEACDD03EA30}">
      <dgm:prSet/>
      <dgm:spPr/>
      <dgm:t>
        <a:bodyPr/>
        <a:lstStyle/>
        <a:p>
          <a:endParaRPr lang="en-US"/>
        </a:p>
      </dgm:t>
    </dgm:pt>
    <dgm:pt modelId="{C7E199D4-51EB-4C94-B50F-8EB64315F6A1}" type="sibTrans" cxnId="{6644874B-A2F8-4E3A-BD1A-AEACDD03EA30}">
      <dgm:prSet/>
      <dgm:spPr/>
      <dgm:t>
        <a:bodyPr/>
        <a:lstStyle/>
        <a:p>
          <a:endParaRPr lang="en-US"/>
        </a:p>
      </dgm:t>
    </dgm:pt>
    <dgm:pt modelId="{2D6EBCC2-F063-4739-B117-28F10ED947A2}">
      <dgm:prSet/>
      <dgm:spPr/>
      <dgm:t>
        <a:bodyPr/>
        <a:lstStyle/>
        <a:p>
          <a:r>
            <a:rPr lang="en-US"/>
            <a:t>2. compound query</a:t>
          </a:r>
        </a:p>
      </dgm:t>
    </dgm:pt>
    <dgm:pt modelId="{D13FA2B2-DF74-4367-9893-26108DE6EB76}" type="parTrans" cxnId="{A0D9145F-E2C5-4B45-B293-D91BF8E3787A}">
      <dgm:prSet/>
      <dgm:spPr/>
      <dgm:t>
        <a:bodyPr/>
        <a:lstStyle/>
        <a:p>
          <a:endParaRPr lang="en-US"/>
        </a:p>
      </dgm:t>
    </dgm:pt>
    <dgm:pt modelId="{09307804-A39E-4B09-9199-E5B27B83003D}" type="sibTrans" cxnId="{A0D9145F-E2C5-4B45-B293-D91BF8E3787A}">
      <dgm:prSet/>
      <dgm:spPr/>
      <dgm:t>
        <a:bodyPr/>
        <a:lstStyle/>
        <a:p>
          <a:endParaRPr lang="en-US"/>
        </a:p>
      </dgm:t>
    </dgm:pt>
    <dgm:pt modelId="{52670C9F-3160-4173-A933-9797EC5FBFEF}">
      <dgm:prSet/>
      <dgm:spPr/>
      <dgm:t>
        <a:bodyPr/>
        <a:lstStyle/>
        <a:p>
          <a:r>
            <a:rPr lang="en-US"/>
            <a:t>Checking for netflow traffic and cross correlating with DNS query and proxy logs. </a:t>
          </a:r>
        </a:p>
      </dgm:t>
    </dgm:pt>
    <dgm:pt modelId="{E0AA74BA-A048-4C52-8126-27E9D8920643}" type="parTrans" cxnId="{7093788B-C733-4B94-9F16-2B3D7F030EA7}">
      <dgm:prSet/>
      <dgm:spPr/>
      <dgm:t>
        <a:bodyPr/>
        <a:lstStyle/>
        <a:p>
          <a:endParaRPr lang="en-US"/>
        </a:p>
      </dgm:t>
    </dgm:pt>
    <dgm:pt modelId="{8AB0E079-98E5-4F5A-9757-1459ED2BEAB1}" type="sibTrans" cxnId="{7093788B-C733-4B94-9F16-2B3D7F030EA7}">
      <dgm:prSet/>
      <dgm:spPr/>
      <dgm:t>
        <a:bodyPr/>
        <a:lstStyle/>
        <a:p>
          <a:endParaRPr lang="en-US"/>
        </a:p>
      </dgm:t>
    </dgm:pt>
    <dgm:pt modelId="{83049A9D-76F2-4726-A988-39EEDF017FBB}">
      <dgm:prSet/>
      <dgm:spPr/>
      <dgm:t>
        <a:bodyPr/>
        <a:lstStyle/>
        <a:p>
          <a:r>
            <a:rPr lang="en-US"/>
            <a:t>3. statistical query</a:t>
          </a:r>
        </a:p>
      </dgm:t>
    </dgm:pt>
    <dgm:pt modelId="{75207F4F-F55F-4C37-9240-58CBFD4EF8AA}" type="parTrans" cxnId="{62AD039B-FCAD-4A41-8C70-30EC3F7D4301}">
      <dgm:prSet/>
      <dgm:spPr/>
      <dgm:t>
        <a:bodyPr/>
        <a:lstStyle/>
        <a:p>
          <a:endParaRPr lang="en-US"/>
        </a:p>
      </dgm:t>
    </dgm:pt>
    <dgm:pt modelId="{70B5DCA6-C817-4202-900C-51661692972B}" type="sibTrans" cxnId="{62AD039B-FCAD-4A41-8C70-30EC3F7D4301}">
      <dgm:prSet/>
      <dgm:spPr/>
      <dgm:t>
        <a:bodyPr/>
        <a:lstStyle/>
        <a:p>
          <a:endParaRPr lang="en-US"/>
        </a:p>
      </dgm:t>
    </dgm:pt>
    <dgm:pt modelId="{70D2705F-252E-45FB-8925-41F3E8ED95D2}">
      <dgm:prSet/>
      <dgm:spPr/>
      <dgm:t>
        <a:bodyPr/>
        <a:lstStyle/>
        <a:p>
          <a:r>
            <a:rPr lang="en-US"/>
            <a:t>Check prevalence of process for all users, then checking prevalence of the process by counting the combination of process and users.</a:t>
          </a:r>
        </a:p>
      </dgm:t>
    </dgm:pt>
    <dgm:pt modelId="{6C6102F7-77FF-4AE8-8D9C-567AC088AB18}" type="parTrans" cxnId="{6EE9190B-3896-413C-8236-75BC7B8F164A}">
      <dgm:prSet/>
      <dgm:spPr/>
      <dgm:t>
        <a:bodyPr/>
        <a:lstStyle/>
        <a:p>
          <a:endParaRPr lang="en-US"/>
        </a:p>
      </dgm:t>
    </dgm:pt>
    <dgm:pt modelId="{9FA4F3EE-5DF7-4CD1-B01C-C34430AB7CE5}" type="sibTrans" cxnId="{6EE9190B-3896-413C-8236-75BC7B8F164A}">
      <dgm:prSet/>
      <dgm:spPr/>
      <dgm:t>
        <a:bodyPr/>
        <a:lstStyle/>
        <a:p>
          <a:endParaRPr lang="en-US"/>
        </a:p>
      </dgm:t>
    </dgm:pt>
    <dgm:pt modelId="{EA215370-BD6B-684E-A06B-03597BFFF2E5}" type="pres">
      <dgm:prSet presAssocID="{3427ABBA-3E14-43FC-9F0B-8A13024BBC33}" presName="Name0" presStyleCnt="0">
        <dgm:presLayoutVars>
          <dgm:dir/>
          <dgm:animLvl val="lvl"/>
          <dgm:resizeHandles val="exact"/>
        </dgm:presLayoutVars>
      </dgm:prSet>
      <dgm:spPr/>
    </dgm:pt>
    <dgm:pt modelId="{7BDC7714-0055-874E-8736-6F4C883CAB12}" type="pres">
      <dgm:prSet presAssocID="{5F2C8CAE-99BF-41E4-8228-9C5B6DA989A5}" presName="linNode" presStyleCnt="0"/>
      <dgm:spPr/>
    </dgm:pt>
    <dgm:pt modelId="{DE0D2FF6-245D-EC48-B6B8-D81D58B63825}" type="pres">
      <dgm:prSet presAssocID="{5F2C8CAE-99BF-41E4-8228-9C5B6DA989A5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56917945-F9B4-3742-BB6C-457506DE9981}" type="pres">
      <dgm:prSet presAssocID="{5F2C8CAE-99BF-41E4-8228-9C5B6DA989A5}" presName="descendantText" presStyleLbl="alignAccFollowNode1" presStyleIdx="0" presStyleCnt="3">
        <dgm:presLayoutVars>
          <dgm:bulletEnabled/>
        </dgm:presLayoutVars>
      </dgm:prSet>
      <dgm:spPr/>
    </dgm:pt>
    <dgm:pt modelId="{787BAE3B-64A0-1244-98FE-C078F8E064F6}" type="pres">
      <dgm:prSet presAssocID="{F929ADEF-5A8F-4AF4-B4E7-08DF8C4DF062}" presName="sp" presStyleCnt="0"/>
      <dgm:spPr/>
    </dgm:pt>
    <dgm:pt modelId="{F9A4D0A5-56E1-2245-93FF-B35B75DC2FBC}" type="pres">
      <dgm:prSet presAssocID="{2D6EBCC2-F063-4739-B117-28F10ED947A2}" presName="linNode" presStyleCnt="0"/>
      <dgm:spPr/>
    </dgm:pt>
    <dgm:pt modelId="{4181F09E-47DA-6B4B-8607-B59141DAAF41}" type="pres">
      <dgm:prSet presAssocID="{2D6EBCC2-F063-4739-B117-28F10ED947A2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A7238292-BFA2-674C-A867-609CBD1A61C4}" type="pres">
      <dgm:prSet presAssocID="{2D6EBCC2-F063-4739-B117-28F10ED947A2}" presName="descendantText" presStyleLbl="alignAccFollowNode1" presStyleIdx="1" presStyleCnt="3">
        <dgm:presLayoutVars>
          <dgm:bulletEnabled/>
        </dgm:presLayoutVars>
      </dgm:prSet>
      <dgm:spPr/>
    </dgm:pt>
    <dgm:pt modelId="{65ABAF71-570A-EA49-B8F7-5C123E451C04}" type="pres">
      <dgm:prSet presAssocID="{09307804-A39E-4B09-9199-E5B27B83003D}" presName="sp" presStyleCnt="0"/>
      <dgm:spPr/>
    </dgm:pt>
    <dgm:pt modelId="{F5A347E2-4ED6-6E48-8EC5-9B75998A0CF1}" type="pres">
      <dgm:prSet presAssocID="{83049A9D-76F2-4726-A988-39EEDF017FBB}" presName="linNode" presStyleCnt="0"/>
      <dgm:spPr/>
    </dgm:pt>
    <dgm:pt modelId="{44494C2B-AA5C-7844-8E68-22BD5A294E8E}" type="pres">
      <dgm:prSet presAssocID="{83049A9D-76F2-4726-A988-39EEDF017FBB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67B9A2F1-313C-7945-A93C-CE622524B9C7}" type="pres">
      <dgm:prSet presAssocID="{83049A9D-76F2-4726-A988-39EEDF017FBB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6EE9190B-3896-413C-8236-75BC7B8F164A}" srcId="{83049A9D-76F2-4726-A988-39EEDF017FBB}" destId="{70D2705F-252E-45FB-8925-41F3E8ED95D2}" srcOrd="0" destOrd="0" parTransId="{6C6102F7-77FF-4AE8-8D9C-567AC088AB18}" sibTransId="{9FA4F3EE-5DF7-4CD1-B01C-C34430AB7CE5}"/>
    <dgm:cxn modelId="{BD4F471C-04B9-E64D-99C2-510BB5854F06}" type="presOf" srcId="{E22AC574-F14C-4839-B78B-F2AFC6C27C65}" destId="{56917945-F9B4-3742-BB6C-457506DE9981}" srcOrd="0" destOrd="0" presId="urn:microsoft.com/office/officeart/2016/7/layout/VerticalSolidActionList"/>
    <dgm:cxn modelId="{6644874B-A2F8-4E3A-BD1A-AEACDD03EA30}" srcId="{5F2C8CAE-99BF-41E4-8228-9C5B6DA989A5}" destId="{E22AC574-F14C-4839-B78B-F2AFC6C27C65}" srcOrd="0" destOrd="0" parTransId="{2895E4E9-0A3C-47B8-9F3D-894EE4CBEFC3}" sibTransId="{C7E199D4-51EB-4C94-B50F-8EB64315F6A1}"/>
    <dgm:cxn modelId="{A0D9145F-E2C5-4B45-B293-D91BF8E3787A}" srcId="{3427ABBA-3E14-43FC-9F0B-8A13024BBC33}" destId="{2D6EBCC2-F063-4739-B117-28F10ED947A2}" srcOrd="1" destOrd="0" parTransId="{D13FA2B2-DF74-4367-9893-26108DE6EB76}" sibTransId="{09307804-A39E-4B09-9199-E5B27B83003D}"/>
    <dgm:cxn modelId="{AFEC1A62-CDB9-FD41-86EA-1F088F2E6172}" type="presOf" srcId="{83049A9D-76F2-4726-A988-39EEDF017FBB}" destId="{44494C2B-AA5C-7844-8E68-22BD5A294E8E}" srcOrd="0" destOrd="0" presId="urn:microsoft.com/office/officeart/2016/7/layout/VerticalSolidActionList"/>
    <dgm:cxn modelId="{7F859C6B-71FE-4543-A7CD-117E8DAC2DA7}" type="presOf" srcId="{2D6EBCC2-F063-4739-B117-28F10ED947A2}" destId="{4181F09E-47DA-6B4B-8607-B59141DAAF41}" srcOrd="0" destOrd="0" presId="urn:microsoft.com/office/officeart/2016/7/layout/VerticalSolidActionList"/>
    <dgm:cxn modelId="{53776770-5190-4177-9C83-B27A8A594AD3}" srcId="{3427ABBA-3E14-43FC-9F0B-8A13024BBC33}" destId="{5F2C8CAE-99BF-41E4-8228-9C5B6DA989A5}" srcOrd="0" destOrd="0" parTransId="{44CFB2D3-FF67-4703-B58D-53E817D34756}" sibTransId="{F929ADEF-5A8F-4AF4-B4E7-08DF8C4DF062}"/>
    <dgm:cxn modelId="{A646E272-037B-0640-823D-3C1956E10236}" type="presOf" srcId="{52670C9F-3160-4173-A933-9797EC5FBFEF}" destId="{A7238292-BFA2-674C-A867-609CBD1A61C4}" srcOrd="0" destOrd="0" presId="urn:microsoft.com/office/officeart/2016/7/layout/VerticalSolidActionList"/>
    <dgm:cxn modelId="{7093788B-C733-4B94-9F16-2B3D7F030EA7}" srcId="{2D6EBCC2-F063-4739-B117-28F10ED947A2}" destId="{52670C9F-3160-4173-A933-9797EC5FBFEF}" srcOrd="0" destOrd="0" parTransId="{E0AA74BA-A048-4C52-8126-27E9D8920643}" sibTransId="{8AB0E079-98E5-4F5A-9757-1459ED2BEAB1}"/>
    <dgm:cxn modelId="{62AD039B-FCAD-4A41-8C70-30EC3F7D4301}" srcId="{3427ABBA-3E14-43FC-9F0B-8A13024BBC33}" destId="{83049A9D-76F2-4726-A988-39EEDF017FBB}" srcOrd="2" destOrd="0" parTransId="{75207F4F-F55F-4C37-9240-58CBFD4EF8AA}" sibTransId="{70B5DCA6-C817-4202-900C-51661692972B}"/>
    <dgm:cxn modelId="{7C19ADDA-EA2A-0945-8342-4AD5FA09F0FF}" type="presOf" srcId="{5F2C8CAE-99BF-41E4-8228-9C5B6DA989A5}" destId="{DE0D2FF6-245D-EC48-B6B8-D81D58B63825}" srcOrd="0" destOrd="0" presId="urn:microsoft.com/office/officeart/2016/7/layout/VerticalSolidActionList"/>
    <dgm:cxn modelId="{CD1C81E1-2CFA-D84A-AB01-6BD161685AE6}" type="presOf" srcId="{3427ABBA-3E14-43FC-9F0B-8A13024BBC33}" destId="{EA215370-BD6B-684E-A06B-03597BFFF2E5}" srcOrd="0" destOrd="0" presId="urn:microsoft.com/office/officeart/2016/7/layout/VerticalSolidActionList"/>
    <dgm:cxn modelId="{88067DFC-DB0F-E14B-9919-D6C9D252C026}" type="presOf" srcId="{70D2705F-252E-45FB-8925-41F3E8ED95D2}" destId="{67B9A2F1-313C-7945-A93C-CE622524B9C7}" srcOrd="0" destOrd="0" presId="urn:microsoft.com/office/officeart/2016/7/layout/VerticalSolidActionList"/>
    <dgm:cxn modelId="{4BB53CB3-FFE7-5A4B-8FD6-5DA41697FC22}" type="presParOf" srcId="{EA215370-BD6B-684E-A06B-03597BFFF2E5}" destId="{7BDC7714-0055-874E-8736-6F4C883CAB12}" srcOrd="0" destOrd="0" presId="urn:microsoft.com/office/officeart/2016/7/layout/VerticalSolidActionList"/>
    <dgm:cxn modelId="{15AEC4CE-D147-4845-9B33-3D26CEA73A62}" type="presParOf" srcId="{7BDC7714-0055-874E-8736-6F4C883CAB12}" destId="{DE0D2FF6-245D-EC48-B6B8-D81D58B63825}" srcOrd="0" destOrd="0" presId="urn:microsoft.com/office/officeart/2016/7/layout/VerticalSolidActionList"/>
    <dgm:cxn modelId="{D9F257E4-FDD5-1042-97B0-1CA2330DF067}" type="presParOf" srcId="{7BDC7714-0055-874E-8736-6F4C883CAB12}" destId="{56917945-F9B4-3742-BB6C-457506DE9981}" srcOrd="1" destOrd="0" presId="urn:microsoft.com/office/officeart/2016/7/layout/VerticalSolidActionList"/>
    <dgm:cxn modelId="{85D62F92-B811-C944-BDA9-841655CEF74F}" type="presParOf" srcId="{EA215370-BD6B-684E-A06B-03597BFFF2E5}" destId="{787BAE3B-64A0-1244-98FE-C078F8E064F6}" srcOrd="1" destOrd="0" presId="urn:microsoft.com/office/officeart/2016/7/layout/VerticalSolidActionList"/>
    <dgm:cxn modelId="{234A8779-C1CC-994C-B58E-F5EA9F44D588}" type="presParOf" srcId="{EA215370-BD6B-684E-A06B-03597BFFF2E5}" destId="{F9A4D0A5-56E1-2245-93FF-B35B75DC2FBC}" srcOrd="2" destOrd="0" presId="urn:microsoft.com/office/officeart/2016/7/layout/VerticalSolidActionList"/>
    <dgm:cxn modelId="{C4A7453C-4CD9-7945-893D-62AF167B726B}" type="presParOf" srcId="{F9A4D0A5-56E1-2245-93FF-B35B75DC2FBC}" destId="{4181F09E-47DA-6B4B-8607-B59141DAAF41}" srcOrd="0" destOrd="0" presId="urn:microsoft.com/office/officeart/2016/7/layout/VerticalSolidActionList"/>
    <dgm:cxn modelId="{C5B00397-02A5-D440-ABEE-D58D352AF6A4}" type="presParOf" srcId="{F9A4D0A5-56E1-2245-93FF-B35B75DC2FBC}" destId="{A7238292-BFA2-674C-A867-609CBD1A61C4}" srcOrd="1" destOrd="0" presId="urn:microsoft.com/office/officeart/2016/7/layout/VerticalSolidActionList"/>
    <dgm:cxn modelId="{07D8A8DE-8665-A245-9393-1CD64DC27362}" type="presParOf" srcId="{EA215370-BD6B-684E-A06B-03597BFFF2E5}" destId="{65ABAF71-570A-EA49-B8F7-5C123E451C04}" srcOrd="3" destOrd="0" presId="urn:microsoft.com/office/officeart/2016/7/layout/VerticalSolidActionList"/>
    <dgm:cxn modelId="{7CE1B23B-45CD-3A45-B1BD-2C136E5DC638}" type="presParOf" srcId="{EA215370-BD6B-684E-A06B-03597BFFF2E5}" destId="{F5A347E2-4ED6-6E48-8EC5-9B75998A0CF1}" srcOrd="4" destOrd="0" presId="urn:microsoft.com/office/officeart/2016/7/layout/VerticalSolidActionList"/>
    <dgm:cxn modelId="{44D6F4E6-1695-E348-AC39-EE7A87B7F071}" type="presParOf" srcId="{F5A347E2-4ED6-6E48-8EC5-9B75998A0CF1}" destId="{44494C2B-AA5C-7844-8E68-22BD5A294E8E}" srcOrd="0" destOrd="0" presId="urn:microsoft.com/office/officeart/2016/7/layout/VerticalSolidActionList"/>
    <dgm:cxn modelId="{8C0C3F75-9113-544F-BE2E-8E678C3D7CD4}" type="presParOf" srcId="{F5A347E2-4ED6-6E48-8EC5-9B75998A0CF1}" destId="{67B9A2F1-313C-7945-A93C-CE622524B9C7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085B76-C9CC-4311-9681-2CB2CCE94BFF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4DA493-0983-4A82-B92B-401D51312861}">
      <dgm:prSet/>
      <dgm:spPr/>
      <dgm:t>
        <a:bodyPr/>
        <a:lstStyle/>
        <a:p>
          <a:r>
            <a:rPr lang="en-US" dirty="0"/>
            <a:t>Threat-intel based hunting allows you to step into several roles</a:t>
          </a:r>
        </a:p>
      </dgm:t>
    </dgm:pt>
    <dgm:pt modelId="{C9324020-417F-414F-A42E-A45A739887A3}" type="parTrans" cxnId="{277A6C14-E503-4486-AF9A-5FED326B0C3F}">
      <dgm:prSet/>
      <dgm:spPr/>
      <dgm:t>
        <a:bodyPr/>
        <a:lstStyle/>
        <a:p>
          <a:endParaRPr lang="en-US"/>
        </a:p>
      </dgm:t>
    </dgm:pt>
    <dgm:pt modelId="{27163C20-8C8B-4675-8F8C-47D2E1ECC255}" type="sibTrans" cxnId="{277A6C14-E503-4486-AF9A-5FED326B0C3F}">
      <dgm:prSet/>
      <dgm:spPr/>
      <dgm:t>
        <a:bodyPr/>
        <a:lstStyle/>
        <a:p>
          <a:endParaRPr lang="en-US"/>
        </a:p>
      </dgm:t>
    </dgm:pt>
    <dgm:pt modelId="{35E62B62-1F19-41C3-A061-B603E025C1FE}">
      <dgm:prSet/>
      <dgm:spPr/>
      <dgm:t>
        <a:bodyPr/>
        <a:lstStyle/>
        <a:p>
          <a:r>
            <a:rPr lang="en-US" dirty="0"/>
            <a:t>Hunt for deserialization vulnerabilities with </a:t>
          </a:r>
          <a:r>
            <a:rPr lang="en-US" b="1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heyserial</a:t>
          </a:r>
          <a:r>
            <a:rPr lang="en-US" b="1" i="0" dirty="0"/>
            <a:t>, </a:t>
          </a:r>
          <a:r>
            <a:rPr lang="en-US" b="1" i="0" dirty="0" err="1"/>
            <a:t>yoserial</a:t>
          </a:r>
          <a:r>
            <a:rPr lang="en-US" b="1" i="0" dirty="0"/>
            <a:t>, </a:t>
          </a:r>
          <a:r>
            <a:rPr lang="en-US" b="1" i="0" dirty="0" err="1"/>
            <a:t>marshelsec</a:t>
          </a:r>
          <a:endParaRPr lang="en-US" dirty="0"/>
        </a:p>
      </dgm:t>
    </dgm:pt>
    <dgm:pt modelId="{0D19C4E8-894C-4B74-9932-4FB4C0E19E90}" type="parTrans" cxnId="{4DD26AD1-8381-46F9-A4A6-212AE8E28435}">
      <dgm:prSet/>
      <dgm:spPr/>
      <dgm:t>
        <a:bodyPr/>
        <a:lstStyle/>
        <a:p>
          <a:endParaRPr lang="en-US"/>
        </a:p>
      </dgm:t>
    </dgm:pt>
    <dgm:pt modelId="{3B959C1F-0C70-4060-9BBA-2CB5B9C3AEE5}" type="sibTrans" cxnId="{4DD26AD1-8381-46F9-A4A6-212AE8E28435}">
      <dgm:prSet/>
      <dgm:spPr/>
      <dgm:t>
        <a:bodyPr/>
        <a:lstStyle/>
        <a:p>
          <a:endParaRPr lang="en-US"/>
        </a:p>
      </dgm:t>
    </dgm:pt>
    <dgm:pt modelId="{90944E86-378E-4F98-A0AB-435CBB8677B1}">
      <dgm:prSet/>
      <dgm:spPr/>
      <dgm:t>
        <a:bodyPr/>
        <a:lstStyle/>
        <a:p>
          <a:r>
            <a:rPr lang="en-US" b="1" dirty="0"/>
            <a:t>Check “</a:t>
          </a:r>
          <a:r>
            <a:rPr lang="en-US" b="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Hunt for exposed devices</a:t>
          </a:r>
          <a:r>
            <a:rPr lang="en-US" b="1" dirty="0"/>
            <a:t>” </a:t>
          </a:r>
          <a:r>
            <a:rPr lang="en-US" dirty="0"/>
            <a:t>by Microsoft  for generic inventor and vulnerabilities</a:t>
          </a:r>
        </a:p>
      </dgm:t>
    </dgm:pt>
    <dgm:pt modelId="{AFC4C88C-BAFC-41BA-8392-8F29491913EA}" type="parTrans" cxnId="{88B8B3D4-492D-48D1-8F55-93726A36015A}">
      <dgm:prSet/>
      <dgm:spPr/>
      <dgm:t>
        <a:bodyPr/>
        <a:lstStyle/>
        <a:p>
          <a:endParaRPr lang="en-US"/>
        </a:p>
      </dgm:t>
    </dgm:pt>
    <dgm:pt modelId="{26F47616-5B55-428A-AE60-34E85E68F58B}" type="sibTrans" cxnId="{88B8B3D4-492D-48D1-8F55-93726A36015A}">
      <dgm:prSet/>
      <dgm:spPr/>
      <dgm:t>
        <a:bodyPr/>
        <a:lstStyle/>
        <a:p>
          <a:endParaRPr lang="en-US"/>
        </a:p>
      </dgm:t>
    </dgm:pt>
    <dgm:pt modelId="{60FBDB8C-DD43-417B-99D0-E542D6C3DC44}">
      <dgm:prSet/>
      <dgm:spPr/>
      <dgm:t>
        <a:bodyPr/>
        <a:lstStyle/>
        <a:p>
          <a:r>
            <a:rPr lang="en-US"/>
            <a:t>Searching for post-exploitation activities</a:t>
          </a:r>
        </a:p>
      </dgm:t>
    </dgm:pt>
    <dgm:pt modelId="{34D45267-472D-4928-AF79-CB01590076DE}" type="parTrans" cxnId="{FAC29D47-E43F-4BA6-8BEB-529C5DFFEFB0}">
      <dgm:prSet/>
      <dgm:spPr/>
      <dgm:t>
        <a:bodyPr/>
        <a:lstStyle/>
        <a:p>
          <a:endParaRPr lang="en-US"/>
        </a:p>
      </dgm:t>
    </dgm:pt>
    <dgm:pt modelId="{47C9703A-F011-410F-A97F-7D1532AADC4C}" type="sibTrans" cxnId="{FAC29D47-E43F-4BA6-8BEB-529C5DFFEFB0}">
      <dgm:prSet/>
      <dgm:spPr/>
      <dgm:t>
        <a:bodyPr/>
        <a:lstStyle/>
        <a:p>
          <a:endParaRPr lang="en-US"/>
        </a:p>
      </dgm:t>
    </dgm:pt>
    <dgm:pt modelId="{E887BDD7-037B-4E32-86AE-2839B43306A3}">
      <dgm:prSet/>
      <dgm:spPr/>
      <dgm:t>
        <a:bodyPr/>
        <a:lstStyle/>
        <a:p>
          <a:r>
            <a:rPr lang="en-US"/>
            <a:t>Combining common activities gathered from different exploitation for patterns in post-exploitation</a:t>
          </a:r>
        </a:p>
      </dgm:t>
    </dgm:pt>
    <dgm:pt modelId="{7350E349-CEB6-49C4-A0A8-D38373FF69AE}" type="parTrans" cxnId="{1D93ECDE-F437-4FD6-A18F-A3E826047FD5}">
      <dgm:prSet/>
      <dgm:spPr/>
      <dgm:t>
        <a:bodyPr/>
        <a:lstStyle/>
        <a:p>
          <a:endParaRPr lang="en-US"/>
        </a:p>
      </dgm:t>
    </dgm:pt>
    <dgm:pt modelId="{8CD1D44E-CBA0-4E46-AD69-A377DA7FCA73}" type="sibTrans" cxnId="{1D93ECDE-F437-4FD6-A18F-A3E826047FD5}">
      <dgm:prSet/>
      <dgm:spPr/>
      <dgm:t>
        <a:bodyPr/>
        <a:lstStyle/>
        <a:p>
          <a:endParaRPr lang="en-US"/>
        </a:p>
      </dgm:t>
    </dgm:pt>
    <dgm:pt modelId="{85CF059E-C029-4142-BA21-B117A09D6675}">
      <dgm:prSet/>
      <dgm:spPr/>
      <dgm:t>
        <a:bodyPr/>
        <a:lstStyle/>
        <a:p>
          <a:r>
            <a:rPr lang="en-US"/>
            <a:t>Collaboration with vulnerability, Risk and Application management teams  </a:t>
          </a:r>
        </a:p>
      </dgm:t>
    </dgm:pt>
    <dgm:pt modelId="{79D7BAE9-92AB-4278-BD6C-75C8F0BF9E38}" type="parTrans" cxnId="{F281677F-0E6B-45F5-BB7A-3F219C42C028}">
      <dgm:prSet/>
      <dgm:spPr/>
      <dgm:t>
        <a:bodyPr/>
        <a:lstStyle/>
        <a:p>
          <a:endParaRPr lang="en-US"/>
        </a:p>
      </dgm:t>
    </dgm:pt>
    <dgm:pt modelId="{F52F70BC-0B88-453B-BD6A-E0887C642320}" type="sibTrans" cxnId="{F281677F-0E6B-45F5-BB7A-3F219C42C028}">
      <dgm:prSet/>
      <dgm:spPr/>
      <dgm:t>
        <a:bodyPr/>
        <a:lstStyle/>
        <a:p>
          <a:endParaRPr lang="en-US"/>
        </a:p>
      </dgm:t>
    </dgm:pt>
    <dgm:pt modelId="{1E8DB1C1-CC04-A146-B87C-8ECED1377010}" type="pres">
      <dgm:prSet presAssocID="{1C085B76-C9CC-4311-9681-2CB2CCE94BFF}" presName="diagram" presStyleCnt="0">
        <dgm:presLayoutVars>
          <dgm:dir/>
          <dgm:resizeHandles val="exact"/>
        </dgm:presLayoutVars>
      </dgm:prSet>
      <dgm:spPr/>
    </dgm:pt>
    <dgm:pt modelId="{BD32E869-3721-5F48-B054-34879410CD59}" type="pres">
      <dgm:prSet presAssocID="{AF4DA493-0983-4A82-B92B-401D51312861}" presName="node" presStyleLbl="node1" presStyleIdx="0" presStyleCnt="5">
        <dgm:presLayoutVars>
          <dgm:bulletEnabled val="1"/>
        </dgm:presLayoutVars>
      </dgm:prSet>
      <dgm:spPr/>
    </dgm:pt>
    <dgm:pt modelId="{BF646510-C1DC-6C4A-A3D8-4C71941BD4C3}" type="pres">
      <dgm:prSet presAssocID="{27163C20-8C8B-4675-8F8C-47D2E1ECC255}" presName="sibTrans" presStyleCnt="0"/>
      <dgm:spPr/>
    </dgm:pt>
    <dgm:pt modelId="{3F1CB4B2-7270-BB4A-9643-D1F5DC7420DC}" type="pres">
      <dgm:prSet presAssocID="{35E62B62-1F19-41C3-A061-B603E025C1FE}" presName="node" presStyleLbl="node1" presStyleIdx="1" presStyleCnt="5">
        <dgm:presLayoutVars>
          <dgm:bulletEnabled val="1"/>
        </dgm:presLayoutVars>
      </dgm:prSet>
      <dgm:spPr/>
    </dgm:pt>
    <dgm:pt modelId="{00970587-6F41-BE4C-9DAE-FAED50378D87}" type="pres">
      <dgm:prSet presAssocID="{3B959C1F-0C70-4060-9BBA-2CB5B9C3AEE5}" presName="sibTrans" presStyleCnt="0"/>
      <dgm:spPr/>
    </dgm:pt>
    <dgm:pt modelId="{99E70060-B481-504D-A059-C5327E9B4010}" type="pres">
      <dgm:prSet presAssocID="{90944E86-378E-4F98-A0AB-435CBB8677B1}" presName="node" presStyleLbl="node1" presStyleIdx="2" presStyleCnt="5">
        <dgm:presLayoutVars>
          <dgm:bulletEnabled val="1"/>
        </dgm:presLayoutVars>
      </dgm:prSet>
      <dgm:spPr/>
    </dgm:pt>
    <dgm:pt modelId="{D185EC92-1221-664B-B3F4-7248FB7A6210}" type="pres">
      <dgm:prSet presAssocID="{26F47616-5B55-428A-AE60-34E85E68F58B}" presName="sibTrans" presStyleCnt="0"/>
      <dgm:spPr/>
    </dgm:pt>
    <dgm:pt modelId="{1920EBC8-9AF4-0948-9271-D49B26E7CA03}" type="pres">
      <dgm:prSet presAssocID="{60FBDB8C-DD43-417B-99D0-E542D6C3DC44}" presName="node" presStyleLbl="node1" presStyleIdx="3" presStyleCnt="5">
        <dgm:presLayoutVars>
          <dgm:bulletEnabled val="1"/>
        </dgm:presLayoutVars>
      </dgm:prSet>
      <dgm:spPr/>
    </dgm:pt>
    <dgm:pt modelId="{82442507-F6FC-094B-91E2-FB4F5E6548EE}" type="pres">
      <dgm:prSet presAssocID="{47C9703A-F011-410F-A97F-7D1532AADC4C}" presName="sibTrans" presStyleCnt="0"/>
      <dgm:spPr/>
    </dgm:pt>
    <dgm:pt modelId="{76463FE1-053B-BC4F-9609-7E81170D281E}" type="pres">
      <dgm:prSet presAssocID="{85CF059E-C029-4142-BA21-B117A09D6675}" presName="node" presStyleLbl="node1" presStyleIdx="4" presStyleCnt="5">
        <dgm:presLayoutVars>
          <dgm:bulletEnabled val="1"/>
        </dgm:presLayoutVars>
      </dgm:prSet>
      <dgm:spPr/>
    </dgm:pt>
  </dgm:ptLst>
  <dgm:cxnLst>
    <dgm:cxn modelId="{20964C05-717D-A544-977E-770C3A3B52BB}" type="presOf" srcId="{AF4DA493-0983-4A82-B92B-401D51312861}" destId="{BD32E869-3721-5F48-B054-34879410CD59}" srcOrd="0" destOrd="0" presId="urn:microsoft.com/office/officeart/2005/8/layout/default"/>
    <dgm:cxn modelId="{277A6C14-E503-4486-AF9A-5FED326B0C3F}" srcId="{1C085B76-C9CC-4311-9681-2CB2CCE94BFF}" destId="{AF4DA493-0983-4A82-B92B-401D51312861}" srcOrd="0" destOrd="0" parTransId="{C9324020-417F-414F-A42E-A45A739887A3}" sibTransId="{27163C20-8C8B-4675-8F8C-47D2E1ECC255}"/>
    <dgm:cxn modelId="{CDA74E23-D20E-A040-894D-6B98EF007EC9}" type="presOf" srcId="{35E62B62-1F19-41C3-A061-B603E025C1FE}" destId="{3F1CB4B2-7270-BB4A-9643-D1F5DC7420DC}" srcOrd="0" destOrd="0" presId="urn:microsoft.com/office/officeart/2005/8/layout/default"/>
    <dgm:cxn modelId="{FAC29D47-E43F-4BA6-8BEB-529C5DFFEFB0}" srcId="{1C085B76-C9CC-4311-9681-2CB2CCE94BFF}" destId="{60FBDB8C-DD43-417B-99D0-E542D6C3DC44}" srcOrd="3" destOrd="0" parTransId="{34D45267-472D-4928-AF79-CB01590076DE}" sibTransId="{47C9703A-F011-410F-A97F-7D1532AADC4C}"/>
    <dgm:cxn modelId="{5A4EF44C-A2F5-2C46-A3D5-3D475182404F}" type="presOf" srcId="{E887BDD7-037B-4E32-86AE-2839B43306A3}" destId="{1920EBC8-9AF4-0948-9271-D49B26E7CA03}" srcOrd="0" destOrd="1" presId="urn:microsoft.com/office/officeart/2005/8/layout/default"/>
    <dgm:cxn modelId="{58D83056-6265-A74B-B264-79CEF33F07D9}" type="presOf" srcId="{60FBDB8C-DD43-417B-99D0-E542D6C3DC44}" destId="{1920EBC8-9AF4-0948-9271-D49B26E7CA03}" srcOrd="0" destOrd="0" presId="urn:microsoft.com/office/officeart/2005/8/layout/default"/>
    <dgm:cxn modelId="{1D62026F-8367-E84E-A596-244BDD0178D5}" type="presOf" srcId="{85CF059E-C029-4142-BA21-B117A09D6675}" destId="{76463FE1-053B-BC4F-9609-7E81170D281E}" srcOrd="0" destOrd="0" presId="urn:microsoft.com/office/officeart/2005/8/layout/default"/>
    <dgm:cxn modelId="{F281677F-0E6B-45F5-BB7A-3F219C42C028}" srcId="{1C085B76-C9CC-4311-9681-2CB2CCE94BFF}" destId="{85CF059E-C029-4142-BA21-B117A09D6675}" srcOrd="4" destOrd="0" parTransId="{79D7BAE9-92AB-4278-BD6C-75C8F0BF9E38}" sibTransId="{F52F70BC-0B88-453B-BD6A-E0887C642320}"/>
    <dgm:cxn modelId="{0BCB3BBE-30E0-0A4C-98A6-073E81230712}" type="presOf" srcId="{1C085B76-C9CC-4311-9681-2CB2CCE94BFF}" destId="{1E8DB1C1-CC04-A146-B87C-8ECED1377010}" srcOrd="0" destOrd="0" presId="urn:microsoft.com/office/officeart/2005/8/layout/default"/>
    <dgm:cxn modelId="{D7831BCC-1077-C542-886C-9DE196A058F0}" type="presOf" srcId="{90944E86-378E-4F98-A0AB-435CBB8677B1}" destId="{99E70060-B481-504D-A059-C5327E9B4010}" srcOrd="0" destOrd="0" presId="urn:microsoft.com/office/officeart/2005/8/layout/default"/>
    <dgm:cxn modelId="{4DD26AD1-8381-46F9-A4A6-212AE8E28435}" srcId="{1C085B76-C9CC-4311-9681-2CB2CCE94BFF}" destId="{35E62B62-1F19-41C3-A061-B603E025C1FE}" srcOrd="1" destOrd="0" parTransId="{0D19C4E8-894C-4B74-9932-4FB4C0E19E90}" sibTransId="{3B959C1F-0C70-4060-9BBA-2CB5B9C3AEE5}"/>
    <dgm:cxn modelId="{88B8B3D4-492D-48D1-8F55-93726A36015A}" srcId="{1C085B76-C9CC-4311-9681-2CB2CCE94BFF}" destId="{90944E86-378E-4F98-A0AB-435CBB8677B1}" srcOrd="2" destOrd="0" parTransId="{AFC4C88C-BAFC-41BA-8392-8F29491913EA}" sibTransId="{26F47616-5B55-428A-AE60-34E85E68F58B}"/>
    <dgm:cxn modelId="{1D93ECDE-F437-4FD6-A18F-A3E826047FD5}" srcId="{60FBDB8C-DD43-417B-99D0-E542D6C3DC44}" destId="{E887BDD7-037B-4E32-86AE-2839B43306A3}" srcOrd="0" destOrd="0" parTransId="{7350E349-CEB6-49C4-A0A8-D38373FF69AE}" sibTransId="{8CD1D44E-CBA0-4E46-AD69-A377DA7FCA73}"/>
    <dgm:cxn modelId="{807D0054-8216-9245-AE0F-305A3D2B1A26}" type="presParOf" srcId="{1E8DB1C1-CC04-A146-B87C-8ECED1377010}" destId="{BD32E869-3721-5F48-B054-34879410CD59}" srcOrd="0" destOrd="0" presId="urn:microsoft.com/office/officeart/2005/8/layout/default"/>
    <dgm:cxn modelId="{5DE00388-7961-2A49-9354-6CFBA1D3AA45}" type="presParOf" srcId="{1E8DB1C1-CC04-A146-B87C-8ECED1377010}" destId="{BF646510-C1DC-6C4A-A3D8-4C71941BD4C3}" srcOrd="1" destOrd="0" presId="urn:microsoft.com/office/officeart/2005/8/layout/default"/>
    <dgm:cxn modelId="{E848FBA2-972B-934D-B03C-93FE336ED8AC}" type="presParOf" srcId="{1E8DB1C1-CC04-A146-B87C-8ECED1377010}" destId="{3F1CB4B2-7270-BB4A-9643-D1F5DC7420DC}" srcOrd="2" destOrd="0" presId="urn:microsoft.com/office/officeart/2005/8/layout/default"/>
    <dgm:cxn modelId="{0A430BAC-FB40-854F-9783-6E719EF18383}" type="presParOf" srcId="{1E8DB1C1-CC04-A146-B87C-8ECED1377010}" destId="{00970587-6F41-BE4C-9DAE-FAED50378D87}" srcOrd="3" destOrd="0" presId="urn:microsoft.com/office/officeart/2005/8/layout/default"/>
    <dgm:cxn modelId="{AEBE15D9-A72A-9B4D-BD14-F169F51C037E}" type="presParOf" srcId="{1E8DB1C1-CC04-A146-B87C-8ECED1377010}" destId="{99E70060-B481-504D-A059-C5327E9B4010}" srcOrd="4" destOrd="0" presId="urn:microsoft.com/office/officeart/2005/8/layout/default"/>
    <dgm:cxn modelId="{2B25D003-C273-0D4F-8F7B-C59E1A1AF1AC}" type="presParOf" srcId="{1E8DB1C1-CC04-A146-B87C-8ECED1377010}" destId="{D185EC92-1221-664B-B3F4-7248FB7A6210}" srcOrd="5" destOrd="0" presId="urn:microsoft.com/office/officeart/2005/8/layout/default"/>
    <dgm:cxn modelId="{96DCC97E-F4A8-D44E-ACD4-D1ABBE0C5E2B}" type="presParOf" srcId="{1E8DB1C1-CC04-A146-B87C-8ECED1377010}" destId="{1920EBC8-9AF4-0948-9271-D49B26E7CA03}" srcOrd="6" destOrd="0" presId="urn:microsoft.com/office/officeart/2005/8/layout/default"/>
    <dgm:cxn modelId="{E27F220C-4326-AF4F-8DD0-8DE972FE6790}" type="presParOf" srcId="{1E8DB1C1-CC04-A146-B87C-8ECED1377010}" destId="{82442507-F6FC-094B-91E2-FB4F5E6548EE}" srcOrd="7" destOrd="0" presId="urn:microsoft.com/office/officeart/2005/8/layout/default"/>
    <dgm:cxn modelId="{121B27B8-7E17-664C-8C07-D6209D1D95FF}" type="presParOf" srcId="{1E8DB1C1-CC04-A146-B87C-8ECED1377010}" destId="{76463FE1-053B-BC4F-9609-7E81170D281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5B1EE-0CDA-D945-AE1A-EE3AF4E09442}">
      <dsp:nvSpPr>
        <dsp:cNvPr id="0" name=""/>
        <dsp:cNvSpPr/>
      </dsp:nvSpPr>
      <dsp:spPr>
        <a:xfrm>
          <a:off x="9513" y="32760"/>
          <a:ext cx="2843338" cy="17060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Log4j: Anatomy </a:t>
          </a:r>
          <a:endParaRPr lang="en-US" sz="2300" kern="1200" dirty="0"/>
        </a:p>
      </dsp:txBody>
      <dsp:txXfrm>
        <a:off x="59480" y="82727"/>
        <a:ext cx="2743404" cy="1606069"/>
      </dsp:txXfrm>
    </dsp:sp>
    <dsp:sp modelId="{4F5AC1D0-CAB9-6144-AEAD-584F278FFA91}">
      <dsp:nvSpPr>
        <dsp:cNvPr id="0" name=""/>
        <dsp:cNvSpPr/>
      </dsp:nvSpPr>
      <dsp:spPr>
        <a:xfrm>
          <a:off x="3103065" y="533188"/>
          <a:ext cx="602787" cy="7051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3103065" y="674217"/>
        <a:ext cx="421951" cy="423089"/>
      </dsp:txXfrm>
    </dsp:sp>
    <dsp:sp modelId="{0B6D8D4E-F5E8-594E-86BA-1C00D43472FB}">
      <dsp:nvSpPr>
        <dsp:cNvPr id="0" name=""/>
        <dsp:cNvSpPr/>
      </dsp:nvSpPr>
      <dsp:spPr>
        <a:xfrm>
          <a:off x="3990187" y="32760"/>
          <a:ext cx="2843338" cy="17060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Art of Querying</a:t>
          </a:r>
          <a:endParaRPr lang="en-US" sz="2300" kern="1200" dirty="0"/>
        </a:p>
      </dsp:txBody>
      <dsp:txXfrm>
        <a:off x="4040154" y="82727"/>
        <a:ext cx="2743404" cy="1606069"/>
      </dsp:txXfrm>
    </dsp:sp>
    <dsp:sp modelId="{AF939DEF-9314-634D-A6DF-6677D08FAB9F}">
      <dsp:nvSpPr>
        <dsp:cNvPr id="0" name=""/>
        <dsp:cNvSpPr/>
      </dsp:nvSpPr>
      <dsp:spPr>
        <a:xfrm>
          <a:off x="7083739" y="533188"/>
          <a:ext cx="602787" cy="7051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083739" y="674217"/>
        <a:ext cx="421951" cy="423089"/>
      </dsp:txXfrm>
    </dsp:sp>
    <dsp:sp modelId="{8EEEB4DB-52FF-9545-B67E-0177C6AD79FD}">
      <dsp:nvSpPr>
        <dsp:cNvPr id="0" name=""/>
        <dsp:cNvSpPr/>
      </dsp:nvSpPr>
      <dsp:spPr>
        <a:xfrm>
          <a:off x="7970861" y="32760"/>
          <a:ext cx="2843338" cy="17060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 Sources: Where and What to Look</a:t>
          </a:r>
          <a:endParaRPr lang="en-US" sz="2300" kern="1200" dirty="0"/>
        </a:p>
      </dsp:txBody>
      <dsp:txXfrm>
        <a:off x="8020828" y="82727"/>
        <a:ext cx="2743404" cy="1606069"/>
      </dsp:txXfrm>
    </dsp:sp>
    <dsp:sp modelId="{9933D9DE-ADB5-DB4D-8AA8-99A5BB22635A}">
      <dsp:nvSpPr>
        <dsp:cNvPr id="0" name=""/>
        <dsp:cNvSpPr/>
      </dsp:nvSpPr>
      <dsp:spPr>
        <a:xfrm rot="5400000">
          <a:off x="9091136" y="1937797"/>
          <a:ext cx="602787" cy="7051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9180985" y="1988977"/>
        <a:ext cx="423089" cy="421951"/>
      </dsp:txXfrm>
    </dsp:sp>
    <dsp:sp modelId="{F9D6444B-77F2-244E-9031-51F2E072819A}">
      <dsp:nvSpPr>
        <dsp:cNvPr id="0" name=""/>
        <dsp:cNvSpPr/>
      </dsp:nvSpPr>
      <dsp:spPr>
        <a:xfrm>
          <a:off x="7970861" y="2876099"/>
          <a:ext cx="2843338" cy="17060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Interpreting Results</a:t>
          </a:r>
          <a:endParaRPr lang="en-US" sz="2300" kern="1200" dirty="0"/>
        </a:p>
      </dsp:txBody>
      <dsp:txXfrm>
        <a:off x="8020828" y="2926066"/>
        <a:ext cx="2743404" cy="1606069"/>
      </dsp:txXfrm>
    </dsp:sp>
    <dsp:sp modelId="{FE9AE312-B082-194C-AE94-5F9C45E753BE}">
      <dsp:nvSpPr>
        <dsp:cNvPr id="0" name=""/>
        <dsp:cNvSpPr/>
      </dsp:nvSpPr>
      <dsp:spPr>
        <a:xfrm rot="10800000">
          <a:off x="7117859" y="3376526"/>
          <a:ext cx="602787" cy="7051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298695" y="3517555"/>
        <a:ext cx="421951" cy="423089"/>
      </dsp:txXfrm>
    </dsp:sp>
    <dsp:sp modelId="{B877F497-F272-AB49-8CD0-712FC74B095B}">
      <dsp:nvSpPr>
        <dsp:cNvPr id="0" name=""/>
        <dsp:cNvSpPr/>
      </dsp:nvSpPr>
      <dsp:spPr>
        <a:xfrm>
          <a:off x="3990187" y="2876099"/>
          <a:ext cx="2843338" cy="1706003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Real-World Example: A Walkthrough of Threat Hunting for Log4j</a:t>
          </a:r>
        </a:p>
      </dsp:txBody>
      <dsp:txXfrm>
        <a:off x="4040154" y="2926066"/>
        <a:ext cx="2743404" cy="1606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0C803-093C-5D43-8635-431E48BACC82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3817DA-96B1-244B-93B8-C4537D7A2BF7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log4j is a popular logging package for Java</a:t>
          </a:r>
        </a:p>
      </dsp:txBody>
      <dsp:txXfrm>
        <a:off x="383617" y="1447754"/>
        <a:ext cx="2847502" cy="1768010"/>
      </dsp:txXfrm>
    </dsp:sp>
    <dsp:sp modelId="{83DAE22C-606A-DB4A-9A41-9DCE7598CFC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3A09258-5791-074A-85A5-F55C038BA782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Other logging packages like SLF4J/</a:t>
          </a:r>
          <a:r>
            <a:rPr lang="en-US" sz="2200" kern="1200" dirty="0" err="1"/>
            <a:t>Logback</a:t>
          </a:r>
          <a:endParaRPr lang="en-US" sz="2200" kern="1200" dirty="0"/>
        </a:p>
      </dsp:txBody>
      <dsp:txXfrm>
        <a:off x="3998355" y="1447754"/>
        <a:ext cx="2847502" cy="1768010"/>
      </dsp:txXfrm>
    </dsp:sp>
    <dsp:sp modelId="{780E3325-E505-E14D-BB28-C05E09C0C331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BD1730-6918-9F4D-99AB-FB00E6F543E1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"Lookups provide a way to add values to the Log4j configuration at arbitrary places"</a:t>
          </a:r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862814-A3BA-4975-B21B-2FDC5BE1E657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183E12-3F2D-462A-AE9D-A2CAE983FC6E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0291C-20CD-4776-87D7-1F3310873D6C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>
              <a:solidFill>
                <a:schemeClr val="bg1"/>
              </a:solidFill>
            </a:rPr>
            <a:t>"The JNDI API is a generic API for accessing any naming or directory service" </a:t>
          </a:r>
        </a:p>
      </dsp:txBody>
      <dsp:txXfrm>
        <a:off x="1607903" y="594"/>
        <a:ext cx="4564296" cy="1392124"/>
      </dsp:txXfrm>
    </dsp:sp>
    <dsp:sp modelId="{4C15698C-5188-4749-ACDA-EBD80EED4BCB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CD31F-B380-4FF1-8D16-5F4490F3340F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68A67-4DBD-46FF-B53A-E9E966875389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Remote Method Invocation (RMI), Common Object Request Broker Architecture (CORBA), Lightweight Directory Access Protocol (LDAP), or Domain Name Service (DNS) and many more supported</a:t>
          </a:r>
        </a:p>
      </dsp:txBody>
      <dsp:txXfrm>
        <a:off x="1607903" y="1740750"/>
        <a:ext cx="4564296" cy="1392124"/>
      </dsp:txXfrm>
    </dsp:sp>
    <dsp:sp modelId="{D5E42533-754E-7749-938F-CFF2821B617A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B9B83-C3D0-0E43-BA96-90089951547A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7B68E-0346-5343-8ADC-E6F4BC1C6815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Nothing new to Vulnerabilities</a:t>
          </a:r>
          <a:br>
            <a:rPr lang="en-US" sz="1500" kern="1200" dirty="0">
              <a:solidFill>
                <a:schemeClr val="bg1"/>
              </a:solidFill>
            </a:rPr>
          </a:br>
          <a:r>
            <a:rPr lang="en-GB" sz="1500" kern="1200" dirty="0">
              <a:solidFill>
                <a:schemeClr val="bg1"/>
              </a:solidFill>
            </a:rPr>
            <a:t>Click-to-play bypass</a:t>
          </a:r>
          <a:br>
            <a:rPr lang="en-GB" sz="1500" kern="1200" dirty="0">
              <a:solidFill>
                <a:schemeClr val="bg1"/>
              </a:solidFill>
            </a:rPr>
          </a:br>
          <a:r>
            <a:rPr lang="en-GB" sz="1500" kern="1200" dirty="0">
              <a:solidFill>
                <a:schemeClr val="bg1"/>
              </a:solidFill>
            </a:rPr>
            <a:t>Deserialization attack</a:t>
          </a:r>
          <a:br>
            <a:rPr lang="en-GB" sz="1500" kern="1200" dirty="0">
              <a:solidFill>
                <a:schemeClr val="bg1"/>
              </a:solidFill>
            </a:rPr>
          </a:br>
          <a:r>
            <a:rPr lang="en-GB" sz="1500" kern="1200" dirty="0">
              <a:solidFill>
                <a:schemeClr val="bg1"/>
              </a:solidFill>
            </a:rPr>
            <a:t>TopLink/</a:t>
          </a:r>
          <a:r>
            <a:rPr lang="en-GB" sz="1500" kern="1200" dirty="0" err="1">
              <a:solidFill>
                <a:schemeClr val="bg1"/>
              </a:solidFill>
            </a:rPr>
            <a:t>EclipseLink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1607903" y="3480905"/>
        <a:ext cx="4564296" cy="13921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6C9F9-B0D9-436E-91E5-A1F7184EDBF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7D53E-0B58-48BB-95EF-BBF5654EC00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112A0-F768-45B3-87EC-4212B1C48D3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“In releases &gt;=2.10, this behavior can be mitigated by setting either the system property log4j2.formatMsgNoLookups or the environment variable LOG4J_FORMAT_MSG_NO_LOOKUPS to true. For releases from 2.0-beta9 to 2.10.0, the mitigation is to remove the </a:t>
          </a:r>
          <a:r>
            <a:rPr lang="en-US" sz="1700" kern="1200" dirty="0" err="1">
              <a:solidFill>
                <a:schemeClr val="bg1"/>
              </a:solidFill>
            </a:rPr>
            <a:t>JndiLookup</a:t>
          </a:r>
          <a:r>
            <a:rPr lang="en-US" sz="1700" kern="1200" dirty="0">
              <a:solidFill>
                <a:schemeClr val="bg1"/>
              </a:solidFill>
            </a:rPr>
            <a:t> class from the </a:t>
          </a:r>
          <a:r>
            <a:rPr lang="en-US" sz="1700" kern="1200" dirty="0" err="1">
              <a:solidFill>
                <a:schemeClr val="bg1"/>
              </a:solidFill>
            </a:rPr>
            <a:t>classpath</a:t>
          </a:r>
          <a:r>
            <a:rPr lang="en-US" sz="1700" kern="1200" dirty="0">
              <a:solidFill>
                <a:schemeClr val="bg1"/>
              </a:solidFill>
            </a:rPr>
            <a:t>: zip -q -d log4j-core-*.jar org/</a:t>
          </a:r>
          <a:r>
            <a:rPr lang="en-US" sz="1700" kern="1200" dirty="0" err="1">
              <a:solidFill>
                <a:schemeClr val="bg1"/>
              </a:solidFill>
            </a:rPr>
            <a:t>apache</a:t>
          </a:r>
          <a:r>
            <a:rPr lang="en-US" sz="1700" kern="1200" dirty="0">
              <a:solidFill>
                <a:schemeClr val="bg1"/>
              </a:solidFill>
            </a:rPr>
            <a:t>/logging/log4j/core/lookup/</a:t>
          </a:r>
          <a:r>
            <a:rPr lang="en-US" sz="1700" kern="1200" dirty="0" err="1">
              <a:solidFill>
                <a:schemeClr val="bg1"/>
              </a:solidFill>
            </a:rPr>
            <a:t>JndiLookup.class</a:t>
          </a:r>
          <a:r>
            <a:rPr lang="en-US" sz="1700" kern="1200" dirty="0">
              <a:solidFill>
                <a:schemeClr val="bg1"/>
              </a:solidFill>
            </a:rPr>
            <a:t>.”</a:t>
          </a:r>
        </a:p>
      </dsp:txBody>
      <dsp:txXfrm>
        <a:off x="1435590" y="531"/>
        <a:ext cx="9080009" cy="1242935"/>
      </dsp:txXfrm>
    </dsp:sp>
    <dsp:sp modelId="{6034AFCB-39E9-4EC3-9DA5-119B6AFDD8D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3D799-1447-4289-9DBD-3DA478ACDFF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E0440-A8B7-47A2-8491-2AB3433AF08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Does not protect against </a:t>
          </a:r>
          <a:r>
            <a:rPr lang="en-US" sz="1700" kern="1200" dirty="0" err="1">
              <a:solidFill>
                <a:schemeClr val="bg1"/>
              </a:solidFill>
            </a:rPr>
            <a:t>ContextMap</a:t>
          </a:r>
          <a:r>
            <a:rPr lang="en-US" sz="1700" kern="1200" dirty="0">
              <a:solidFill>
                <a:schemeClr val="bg1"/>
              </a:solidFill>
            </a:rPr>
            <a:t> with "${</a:t>
          </a:r>
          <a:r>
            <a:rPr lang="en-US" sz="1700" kern="1200" dirty="0" err="1">
              <a:solidFill>
                <a:schemeClr val="bg1"/>
              </a:solidFill>
            </a:rPr>
            <a:t>ctx</a:t>
          </a:r>
          <a:r>
            <a:rPr lang="en-US" sz="1700" kern="1200" dirty="0">
              <a:solidFill>
                <a:schemeClr val="bg1"/>
              </a:solidFill>
            </a:rPr>
            <a:t>:...}”</a:t>
          </a:r>
        </a:p>
      </dsp:txBody>
      <dsp:txXfrm>
        <a:off x="1435590" y="1554201"/>
        <a:ext cx="9080009" cy="1242935"/>
      </dsp:txXfrm>
    </dsp:sp>
    <dsp:sp modelId="{01D16466-60B3-470D-AE26-1314F69BF28D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96A0F-BCA4-4DB8-BB66-217127DC81B5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1D8AF-6C43-46EC-9B61-B80101C6B552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log4j-jndi-be-gone by </a:t>
          </a:r>
          <a:r>
            <a:rPr lang="en-GB" sz="1700" kern="1200" dirty="0" err="1">
              <a:solidFill>
                <a:schemeClr val="bg1"/>
              </a:solidFill>
            </a:rPr>
            <a:t>nccgroup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7EBE2-BA64-4F1E-AE04-4587C47C23E9}">
      <dsp:nvSpPr>
        <dsp:cNvPr id="0" name=""/>
        <dsp:cNvSpPr/>
      </dsp:nvSpPr>
      <dsp:spPr>
        <a:xfrm>
          <a:off x="679050" y="57816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19498-1D12-46C7-8453-607FABC4120C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878EE-21E5-43D4-85F8-2CA6915C3935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extracting useful information</a:t>
          </a:r>
        </a:p>
      </dsp:txBody>
      <dsp:txXfrm>
        <a:off x="75768" y="3053169"/>
        <a:ext cx="3093750" cy="720000"/>
      </dsp:txXfrm>
    </dsp:sp>
    <dsp:sp modelId="{9132F8E5-5A7C-408E-9E86-C17AAD60192A}">
      <dsp:nvSpPr>
        <dsp:cNvPr id="0" name=""/>
        <dsp:cNvSpPr/>
      </dsp:nvSpPr>
      <dsp:spPr>
        <a:xfrm>
          <a:off x="4314206" y="57816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320B4-DE7A-4BC8-99C9-9E86E5F27D6C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C33D3-F9E2-4FC0-B49D-2B009838E2CC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rustrating process</a:t>
          </a:r>
        </a:p>
      </dsp:txBody>
      <dsp:txXfrm>
        <a:off x="3710925" y="3053169"/>
        <a:ext cx="3093750" cy="720000"/>
      </dsp:txXfrm>
    </dsp:sp>
    <dsp:sp modelId="{233B4027-D38B-40FD-989E-A31A10B808F1}">
      <dsp:nvSpPr>
        <dsp:cNvPr id="0" name=""/>
        <dsp:cNvSpPr/>
      </dsp:nvSpPr>
      <dsp:spPr>
        <a:xfrm>
          <a:off x="7949362" y="578169"/>
          <a:ext cx="1887187" cy="1887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8F52D-1BA6-4EA2-ABDC-1278C7689DD0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56901-5D94-40E1-942A-070EA64E43E7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Challenges like non-existent, ambiguies, vague etc</a:t>
          </a:r>
        </a:p>
      </dsp:txBody>
      <dsp:txXfrm>
        <a:off x="7346081" y="3053169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41811-AFA6-3343-B2D0-72E1BCA128D6}">
      <dsp:nvSpPr>
        <dsp:cNvPr id="0" name=""/>
        <dsp:cNvSpPr/>
      </dsp:nvSpPr>
      <dsp:spPr>
        <a:xfrm>
          <a:off x="0" y="155078"/>
          <a:ext cx="10515600" cy="12472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clear understanding</a:t>
          </a:r>
        </a:p>
      </dsp:txBody>
      <dsp:txXfrm>
        <a:off x="60884" y="215962"/>
        <a:ext cx="10393832" cy="1125452"/>
      </dsp:txXfrm>
    </dsp:sp>
    <dsp:sp modelId="{470B41B1-DE1B-7042-B7E8-DA238830298F}">
      <dsp:nvSpPr>
        <dsp:cNvPr id="0" name=""/>
        <dsp:cNvSpPr/>
      </dsp:nvSpPr>
      <dsp:spPr>
        <a:xfrm>
          <a:off x="0" y="1552059"/>
          <a:ext cx="10515600" cy="12472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specific ideas or items</a:t>
          </a:r>
        </a:p>
      </dsp:txBody>
      <dsp:txXfrm>
        <a:off x="60884" y="1612943"/>
        <a:ext cx="10393832" cy="1125452"/>
      </dsp:txXfrm>
    </dsp:sp>
    <dsp:sp modelId="{76A9059F-A526-D743-80F7-F299FB031B09}">
      <dsp:nvSpPr>
        <dsp:cNvPr id="0" name=""/>
        <dsp:cNvSpPr/>
      </dsp:nvSpPr>
      <dsp:spPr>
        <a:xfrm>
          <a:off x="0" y="2949039"/>
          <a:ext cx="10515600" cy="12472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understanding of the query language</a:t>
          </a:r>
        </a:p>
      </dsp:txBody>
      <dsp:txXfrm>
        <a:off x="60884" y="3009923"/>
        <a:ext cx="10393832" cy="11254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17945-F9B4-3742-BB6C-457506DE9981}">
      <dsp:nvSpPr>
        <dsp:cNvPr id="0" name=""/>
        <dsp:cNvSpPr/>
      </dsp:nvSpPr>
      <dsp:spPr>
        <a:xfrm>
          <a:off x="2103120" y="1359"/>
          <a:ext cx="8412480" cy="13937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searching for simple string like ghostc2</a:t>
          </a:r>
        </a:p>
      </dsp:txBody>
      <dsp:txXfrm>
        <a:off x="2103120" y="1359"/>
        <a:ext cx="8412480" cy="1393787"/>
      </dsp:txXfrm>
    </dsp:sp>
    <dsp:sp modelId="{DE0D2FF6-245D-EC48-B6B8-D81D58B63825}">
      <dsp:nvSpPr>
        <dsp:cNvPr id="0" name=""/>
        <dsp:cNvSpPr/>
      </dsp:nvSpPr>
      <dsp:spPr>
        <a:xfrm>
          <a:off x="0" y="1359"/>
          <a:ext cx="2103120" cy="13937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1. Simple query </a:t>
          </a:r>
        </a:p>
      </dsp:txBody>
      <dsp:txXfrm>
        <a:off x="0" y="1359"/>
        <a:ext cx="2103120" cy="1393787"/>
      </dsp:txXfrm>
    </dsp:sp>
    <dsp:sp modelId="{A7238292-BFA2-674C-A867-609CBD1A61C4}">
      <dsp:nvSpPr>
        <dsp:cNvPr id="0" name=""/>
        <dsp:cNvSpPr/>
      </dsp:nvSpPr>
      <dsp:spPr>
        <a:xfrm>
          <a:off x="2103120" y="1478775"/>
          <a:ext cx="8412480" cy="13937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Checking for netflow traffic and cross correlating with DNS query and proxy logs. </a:t>
          </a:r>
        </a:p>
      </dsp:txBody>
      <dsp:txXfrm>
        <a:off x="2103120" y="1478775"/>
        <a:ext cx="8412480" cy="1393787"/>
      </dsp:txXfrm>
    </dsp:sp>
    <dsp:sp modelId="{4181F09E-47DA-6B4B-8607-B59141DAAF41}">
      <dsp:nvSpPr>
        <dsp:cNvPr id="0" name=""/>
        <dsp:cNvSpPr/>
      </dsp:nvSpPr>
      <dsp:spPr>
        <a:xfrm>
          <a:off x="0" y="1478775"/>
          <a:ext cx="2103120" cy="13937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2. compound query</a:t>
          </a:r>
        </a:p>
      </dsp:txBody>
      <dsp:txXfrm>
        <a:off x="0" y="1478775"/>
        <a:ext cx="2103120" cy="1393787"/>
      </dsp:txXfrm>
    </dsp:sp>
    <dsp:sp modelId="{67B9A2F1-313C-7945-A93C-CE622524B9C7}">
      <dsp:nvSpPr>
        <dsp:cNvPr id="0" name=""/>
        <dsp:cNvSpPr/>
      </dsp:nvSpPr>
      <dsp:spPr>
        <a:xfrm>
          <a:off x="2103120" y="2956190"/>
          <a:ext cx="8412480" cy="139378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354022" rIns="163225" bIns="3540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Check prevalence of process for all users, then checking prevalence of the process by counting the combination of process and users.</a:t>
          </a:r>
        </a:p>
      </dsp:txBody>
      <dsp:txXfrm>
        <a:off x="2103120" y="2956190"/>
        <a:ext cx="8412480" cy="1393787"/>
      </dsp:txXfrm>
    </dsp:sp>
    <dsp:sp modelId="{44494C2B-AA5C-7844-8E68-22BD5A294E8E}">
      <dsp:nvSpPr>
        <dsp:cNvPr id="0" name=""/>
        <dsp:cNvSpPr/>
      </dsp:nvSpPr>
      <dsp:spPr>
        <a:xfrm>
          <a:off x="0" y="2956190"/>
          <a:ext cx="2103120" cy="13937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137675" rIns="111290" bIns="13767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3. statistical query</a:t>
          </a:r>
        </a:p>
      </dsp:txBody>
      <dsp:txXfrm>
        <a:off x="0" y="2956190"/>
        <a:ext cx="2103120" cy="1393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2E869-3721-5F48-B054-34879410CD59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Threat-intel based hunting allows you to step into several roles</a:t>
          </a:r>
        </a:p>
      </dsp:txBody>
      <dsp:txXfrm>
        <a:off x="0" y="39687"/>
        <a:ext cx="3286125" cy="1971675"/>
      </dsp:txXfrm>
    </dsp:sp>
    <dsp:sp modelId="{3F1CB4B2-7270-BB4A-9643-D1F5DC7420D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Hunt for deserialization vulnerabilities with </a:t>
          </a:r>
          <a:r>
            <a:rPr lang="en-US" sz="2300" b="1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heyserial</a:t>
          </a:r>
          <a:r>
            <a:rPr lang="en-US" sz="2300" b="1" i="0" kern="1200" dirty="0"/>
            <a:t>, </a:t>
          </a:r>
          <a:r>
            <a:rPr lang="en-US" sz="2300" b="1" i="0" kern="1200" dirty="0" err="1"/>
            <a:t>yoserial</a:t>
          </a:r>
          <a:r>
            <a:rPr lang="en-US" sz="2300" b="1" i="0" kern="1200" dirty="0"/>
            <a:t>, </a:t>
          </a:r>
          <a:r>
            <a:rPr lang="en-US" sz="2300" b="1" i="0" kern="1200" dirty="0" err="1"/>
            <a:t>marshelsec</a:t>
          </a:r>
          <a:endParaRPr lang="en-US" sz="2300" kern="1200" dirty="0"/>
        </a:p>
      </dsp:txBody>
      <dsp:txXfrm>
        <a:off x="3614737" y="39687"/>
        <a:ext cx="3286125" cy="1971675"/>
      </dsp:txXfrm>
    </dsp:sp>
    <dsp:sp modelId="{99E70060-B481-504D-A059-C5327E9B401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Check “</a:t>
          </a:r>
          <a:r>
            <a:rPr lang="en-US" sz="2300" b="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Hunt for exposed devices</a:t>
          </a:r>
          <a:r>
            <a:rPr lang="en-US" sz="2300" b="1" kern="1200" dirty="0"/>
            <a:t>” </a:t>
          </a:r>
          <a:r>
            <a:rPr lang="en-US" sz="2300" kern="1200" dirty="0"/>
            <a:t>by Microsoft  for generic inventor and vulnerabilities</a:t>
          </a:r>
        </a:p>
      </dsp:txBody>
      <dsp:txXfrm>
        <a:off x="7229475" y="39687"/>
        <a:ext cx="3286125" cy="1971675"/>
      </dsp:txXfrm>
    </dsp:sp>
    <dsp:sp modelId="{1920EBC8-9AF4-0948-9271-D49B26E7CA03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Searching for post-exploitation activities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Combining common activities gathered from different exploitation for patterns in post-exploitation</a:t>
          </a:r>
        </a:p>
      </dsp:txBody>
      <dsp:txXfrm>
        <a:off x="1807368" y="2339975"/>
        <a:ext cx="3286125" cy="1971675"/>
      </dsp:txXfrm>
    </dsp:sp>
    <dsp:sp modelId="{76463FE1-053B-BC4F-9609-7E81170D281E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Collaboration with vulnerability, Risk and Application management teams  </a:t>
          </a:r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75FA8-3E48-DF43-BC00-B0C914FFC7FA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A023A-02A4-7C48-A9B0-9999029AA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10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4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25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8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04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10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2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31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6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8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90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8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56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A023A-02A4-7C48-A9B0-9999029AA5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08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-nc-sa/4.0/?ref=chooser-v1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0DB9-A1F2-4054-C100-A2B75D3CC7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2431" y="2319633"/>
            <a:ext cx="7444595" cy="1655762"/>
          </a:xfr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Station Name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DF376-549B-DCC9-A075-9993D8DCA7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2430" y="4105275"/>
            <a:ext cx="744459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39F529-0C3F-41AD-B1EF-BEF78FB53B6E}"/>
              </a:ext>
            </a:extLst>
          </p:cNvPr>
          <p:cNvSpPr txBox="1">
            <a:spLocks/>
          </p:cNvSpPr>
          <p:nvPr userDrawn="1"/>
        </p:nvSpPr>
        <p:spPr>
          <a:xfrm>
            <a:off x="1188666" y="817870"/>
            <a:ext cx="9814667" cy="1371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tx2"/>
                </a:solidFill>
                <a:latin typeface="Freeway Gothic" panose="00000400000000000000" pitchFamily="2" charset="0"/>
              </a:rPr>
              <a:t>Project Obsidian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5FC7E-C8C9-3BFD-20D3-1884047E1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66" y="2973320"/>
            <a:ext cx="2004149" cy="2004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9500F-A1F4-0F0E-0B07-473110C70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557" y="1818829"/>
            <a:ext cx="4313131" cy="43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5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6A381-897F-2104-4660-B6E0C61B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39F529-0C3F-41AD-B1EF-BEF78FB53B6E}"/>
              </a:ext>
            </a:extLst>
          </p:cNvPr>
          <p:cNvSpPr txBox="1">
            <a:spLocks/>
          </p:cNvSpPr>
          <p:nvPr userDrawn="1"/>
        </p:nvSpPr>
        <p:spPr>
          <a:xfrm>
            <a:off x="1188666" y="817870"/>
            <a:ext cx="9814667" cy="13718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chemeClr val="accent4"/>
                </a:solidFill>
                <a:latin typeface="Freeway Gothic" panose="00000400000000000000" pitchFamily="2" charset="0"/>
              </a:rPr>
              <a:t>Thank you!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5FC7E-C8C9-3BFD-20D3-1884047E1F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66" y="2973320"/>
            <a:ext cx="2004149" cy="2004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B9500F-A1F4-0F0E-0B07-473110C707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557" y="1818829"/>
            <a:ext cx="4313131" cy="4313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7D9702-BC77-BAED-5F24-89DF2C97C076}"/>
              </a:ext>
            </a:extLst>
          </p:cNvPr>
          <p:cNvSpPr txBox="1"/>
          <p:nvPr userDrawn="1"/>
        </p:nvSpPr>
        <p:spPr>
          <a:xfrm>
            <a:off x="2682872" y="4067097"/>
            <a:ext cx="7444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Benguiat" panose="020B7200000000000000" pitchFamily="34" charset="0"/>
              </a:rPr>
              <a:t>Did you enjoy the session?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  <a:latin typeface="Benguiat" panose="020B7200000000000000" pitchFamily="34" charset="0"/>
              </a:rPr>
              <a:t>Did we miss something?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  <a:latin typeface="Benguiat" panose="020B7200000000000000" pitchFamily="34" charset="0"/>
              </a:rPr>
              <a:t>Was anything unclear or confusing?</a:t>
            </a:r>
          </a:p>
          <a:p>
            <a:pPr algn="ctr"/>
            <a:endParaRPr lang="en-US" sz="2400" dirty="0">
              <a:solidFill>
                <a:schemeClr val="accent3"/>
              </a:solidFill>
              <a:latin typeface="Benguiat" panose="020B7200000000000000" pitchFamily="34" charset="0"/>
            </a:endParaRPr>
          </a:p>
          <a:p>
            <a:pPr algn="ctr"/>
            <a:r>
              <a:rPr lang="en-US" sz="2400" dirty="0">
                <a:solidFill>
                  <a:schemeClr val="accent3"/>
                </a:solidFill>
                <a:latin typeface="Benguiat" panose="020B7200000000000000" pitchFamily="34" charset="0"/>
              </a:rPr>
              <a:t>Please Provide Feedback</a:t>
            </a:r>
            <a:br>
              <a:rPr lang="en-US" sz="2400" dirty="0">
                <a:solidFill>
                  <a:schemeClr val="accent6"/>
                </a:solidFill>
                <a:latin typeface="Benguiat" panose="020B7200000000000000" pitchFamily="34" charset="0"/>
              </a:rPr>
            </a:br>
            <a:r>
              <a:rPr lang="en-US" sz="2400" b="0" i="0" dirty="0">
                <a:solidFill>
                  <a:schemeClr val="accent6"/>
                </a:solidFill>
                <a:effectLst/>
                <a:latin typeface="Benguiat" panose="020B7200000000000000" pitchFamily="34" charset="0"/>
              </a:rPr>
              <a:t>feedback-obsidian@blueteamvillage.org</a:t>
            </a:r>
            <a:endParaRPr lang="en-US" sz="2400" dirty="0">
              <a:solidFill>
                <a:schemeClr val="accent6"/>
              </a:solidFill>
              <a:latin typeface="Benguiat" panose="020B720000000000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4D5DE-B0DC-F491-A4D0-72678750014C}"/>
              </a:ext>
            </a:extLst>
          </p:cNvPr>
          <p:cNvSpPr txBox="1"/>
          <p:nvPr userDrawn="1"/>
        </p:nvSpPr>
        <p:spPr>
          <a:xfrm>
            <a:off x="2682872" y="2142323"/>
            <a:ext cx="744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Benguiat" panose="020B7200000000000000" pitchFamily="34" charset="0"/>
              </a:rPr>
              <a:t>Join The Conversation</a:t>
            </a:r>
            <a:br>
              <a:rPr lang="en-US" sz="2400" dirty="0">
                <a:solidFill>
                  <a:schemeClr val="accent6"/>
                </a:solidFill>
                <a:latin typeface="Benguiat" panose="020B7200000000000000" pitchFamily="34" charset="0"/>
              </a:rPr>
            </a:br>
            <a:r>
              <a:rPr lang="en-US" sz="2400" b="0" i="0" dirty="0">
                <a:solidFill>
                  <a:schemeClr val="accent6"/>
                </a:solidFill>
                <a:effectLst/>
                <a:latin typeface="Benguiat" panose="020B7200000000000000" pitchFamily="34" charset="0"/>
              </a:rPr>
              <a:t>https://discord.gg/blueteamvillage</a:t>
            </a:r>
            <a:endParaRPr lang="en-US" sz="2400" dirty="0">
              <a:solidFill>
                <a:schemeClr val="accent6"/>
              </a:solidFill>
              <a:latin typeface="Benguiat" panose="020B720000000000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E5EEE-ED7F-FC9B-5C95-BDE9D02DEBAE}"/>
              </a:ext>
            </a:extLst>
          </p:cNvPr>
          <p:cNvSpPr txBox="1"/>
          <p:nvPr userDrawn="1"/>
        </p:nvSpPr>
        <p:spPr>
          <a:xfrm>
            <a:off x="2682872" y="3283373"/>
            <a:ext cx="74445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Benguiat" panose="020B7200000000000000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458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CC9A-D9F8-C7A2-E2E2-E7E5BE18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4C73-084C-A01C-2B6B-A95489993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6D17-F880-23B0-D9E5-1BEF2D37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0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6687-7AC6-E4A1-56DD-5EFD04D8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EAFE5-F29E-2927-A67D-EECC7CDC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15BFE-7B34-9F31-D39E-CF42A99F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</a:p>
        </p:txBody>
      </p:sp>
    </p:spTree>
    <p:extLst>
      <p:ext uri="{BB962C8B-B14F-4D97-AF65-F5344CB8AC3E}">
        <p14:creationId xmlns:p14="http://schemas.microsoft.com/office/powerpoint/2010/main" val="337437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BCDB9-D782-C3C9-D529-2A3069CA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22A84-993D-1E01-2E56-F7F4678F9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CB82D-B736-2BEA-CFDB-5FC2A44C0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94675-F3B8-AF94-E884-0A096094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2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0AA1-00FC-A0F7-7287-2D5A3501F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B5FE-79D6-4CAB-07E2-FF43C2E0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36CB9-C487-23F9-EB32-2E1F31238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46777B-5DC1-5E0D-DA1F-6F7E7A519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C9F72-5536-A079-1D4F-652E478F3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CB4EB-6641-6FCB-AA2B-BA9289B3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B2D8-2497-F2C4-9838-526A4174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C7BE-1E0B-6797-63E1-A209DF78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6D185-E44D-A32B-2BD2-0FD4D5A07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56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44B6-84B3-F887-4D13-6153481A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701E-0A21-AA66-E8EB-6EDAE2D53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AAFA-F398-8ECB-98DF-2651B44DB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4B651-E6C2-9F1A-252B-34B565ED9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0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4781-403B-10D7-9C10-E447E38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87E8C-DEBC-B851-41BB-82C259C66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9AC55-F10E-4A66-D6C2-A9C3844B6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5C88B-BB83-F415-109C-E2FB3FA5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Blue Team Village</a:t>
            </a:r>
            <a:r>
              <a:rPr lang="en-US" dirty="0">
                <a:hlinkClick r:id="rId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0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creativecommons.org/licenses/by-nc-sa/4.0/?ref=chooser-v1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7CC8D6-F725-D0E3-A273-7383B6BD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17D3A-3697-D2FF-220C-2AB150994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EF23F-7FC5-0840-1551-00E1039BD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Blue Team Village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21793-D552-3ACE-A513-05B04EAABCF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11875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1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accent5"/>
          </a:solidFill>
          <a:latin typeface="Benguiat" panose="020B7200000000000000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gsasikumar/b7d68aea13bd0304a3e1c70151a8d963" TargetMode="External"/><Relationship Id="rId3" Type="http://schemas.openxmlformats.org/officeDocument/2006/relationships/hyperlink" Target="https://www.innoq.com/en/articles/2022/04/java-jndi/" TargetMode="External"/><Relationship Id="rId7" Type="http://schemas.openxmlformats.org/officeDocument/2006/relationships/hyperlink" Target="https://twelvesec.com/2022/01/21/log4shell-exploiting-a-critical-remote-code-execution-vulnerability-in-apache-log4j-cve-2021-44228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hristophetd/log4shell-vulnerable-app/issues/28" TargetMode="External"/><Relationship Id="rId5" Type="http://schemas.openxmlformats.org/officeDocument/2006/relationships/hyperlink" Target="https://unit42.paloaltonetworks.com/apache-log4j-vulnerability-cve-2021-44228/" TargetMode="External"/><Relationship Id="rId10" Type="http://schemas.openxmlformats.org/officeDocument/2006/relationships/hyperlink" Target="https://www.blackhat.com/docs/us-16/materials/us-16-Munoz-A-Journey-From-JNDI-LDAP-Manipulation-To-RCE.pdf" TargetMode="External"/><Relationship Id="rId4" Type="http://schemas.openxmlformats.org/officeDocument/2006/relationships/hyperlink" Target="https://research.nccgroup.com/2021/12/12/log4shell-reconnaissance-and-post-exploitation-network-detection/" TargetMode="External"/><Relationship Id="rId9" Type="http://schemas.openxmlformats.org/officeDocument/2006/relationships/hyperlink" Target="https://www.veracode.com/blog/research/exploiting-jndi-injections-jav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hyperlink" Target="https://research.nccgroup.com/2021/12/12/log4shell-reconnaissance-and-post-exploitation-network-dete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5A6A-D034-8ABC-8FF6-D7F45FB90A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Freeway Gothic" panose="00000400000000000000" pitchFamily="2" charset="0"/>
              </a:rPr>
              <a:t>Threat Hunting 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B766A-2A19-BDC0-89A0-CFD8BD2DD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Freeway Gothic" panose="00000400000000000000" pitchFamily="2" charset="0"/>
              </a:rPr>
              <a:t>Log4j: The Silent Menace Among Us</a:t>
            </a:r>
          </a:p>
        </p:txBody>
      </p:sp>
    </p:spTree>
    <p:extLst>
      <p:ext uri="{BB962C8B-B14F-4D97-AF65-F5344CB8AC3E}">
        <p14:creationId xmlns:p14="http://schemas.microsoft.com/office/powerpoint/2010/main" val="169141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How?</a:t>
            </a:r>
            <a:endParaRPr lang="en-US" kern="1200" dirty="0"/>
          </a:p>
        </p:txBody>
      </p: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DEA2F9C0-F20A-162B-CDB4-C487B9F530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998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729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 dirty="0">
                <a:latin typeface="+mj-lt"/>
                <a:ea typeface="+mj-ea"/>
                <a:cs typeface="+mj-cs"/>
              </a:rPr>
              <a:t>Types of Queries</a:t>
            </a:r>
          </a:p>
        </p:txBody>
      </p:sp>
      <p:graphicFrame>
        <p:nvGraphicFramePr>
          <p:cNvPr id="21" name="TextBox 1">
            <a:extLst>
              <a:ext uri="{FF2B5EF4-FFF2-40B4-BE49-F238E27FC236}">
                <a16:creationId xmlns:a16="http://schemas.microsoft.com/office/drawing/2014/main" id="{62B07A92-A133-18AF-6DBD-7C10EC9D0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0349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2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og looking out of the window of a boat">
            <a:extLst>
              <a:ext uri="{FF2B5EF4-FFF2-40B4-BE49-F238E27FC236}">
                <a16:creationId xmlns:a16="http://schemas.microsoft.com/office/drawing/2014/main" id="{0CC308A0-4FF5-75BE-46B0-D483DCF61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67" b="24140"/>
          <a:stretch/>
        </p:blipFill>
        <p:spPr>
          <a:xfrm>
            <a:off x="966953" y="1306609"/>
            <a:ext cx="10515600" cy="5083682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Know your environment and data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4D714-BFB0-5121-4BFD-BF24E8DC6501}"/>
              </a:ext>
            </a:extLst>
          </p:cNvPr>
          <p:cNvSpPr txBox="1"/>
          <p:nvPr/>
        </p:nvSpPr>
        <p:spPr>
          <a:xfrm>
            <a:off x="1460938" y="2551837"/>
            <a:ext cx="4078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technologies are present for security monitoring?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data is generated?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What are our assets?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Known-normal?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524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49524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1010 data lines to infinity">
            <a:extLst>
              <a:ext uri="{FF2B5EF4-FFF2-40B4-BE49-F238E27FC236}">
                <a16:creationId xmlns:a16="http://schemas.microsoft.com/office/drawing/2014/main" id="{8FFCE964-C447-6CFC-220E-756007344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51" b="5342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Data tricks you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7FA533-ECE7-CB31-FF49-DF858D64FFB6}"/>
              </a:ext>
            </a:extLst>
          </p:cNvPr>
          <p:cNvSpPr/>
          <p:nvPr/>
        </p:nvSpPr>
        <p:spPr>
          <a:xfrm>
            <a:off x="1313794" y="2724806"/>
            <a:ext cx="5307724" cy="2207173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Obfuscation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Information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 Trickery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nip Single Corner of Rectangle 3">
            <a:extLst>
              <a:ext uri="{FF2B5EF4-FFF2-40B4-BE49-F238E27FC236}">
                <a16:creationId xmlns:a16="http://schemas.microsoft.com/office/drawing/2014/main" id="{9AAFBA4A-F7AC-6D79-5DDF-0F3633E51760}"/>
              </a:ext>
            </a:extLst>
          </p:cNvPr>
          <p:cNvSpPr/>
          <p:nvPr/>
        </p:nvSpPr>
        <p:spPr>
          <a:xfrm>
            <a:off x="7290238" y="2214535"/>
            <a:ext cx="3394842" cy="3573517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${${::-j}${::-n}${::-d}${::-</a:t>
            </a:r>
            <a:r>
              <a:rPr lang="en-US" dirty="0" err="1"/>
              <a:t>i</a:t>
            </a:r>
            <a:r>
              <a:rPr lang="en-US" dirty="0"/>
              <a:t>}:${::-l}${::-d}${::-a}${::-p}:// </a:t>
            </a:r>
          </a:p>
          <a:p>
            <a:pPr algn="ctr"/>
            <a:r>
              <a:rPr lang="en-US" dirty="0"/>
              <a:t>${${::-j}${::-n}${::-d}${::-</a:t>
            </a:r>
            <a:r>
              <a:rPr lang="en-US" dirty="0" err="1"/>
              <a:t>i</a:t>
            </a:r>
            <a:r>
              <a:rPr lang="en-US" dirty="0"/>
              <a:t>}:${::-r}${::-m}${::-</a:t>
            </a:r>
            <a:r>
              <a:rPr lang="en-US" dirty="0" err="1"/>
              <a:t>i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2.      ${${</a:t>
            </a:r>
            <a:r>
              <a:rPr lang="en-US" dirty="0" err="1"/>
              <a:t>lower:j</a:t>
            </a:r>
            <a:r>
              <a:rPr lang="en-US" dirty="0"/>
              <a:t>}${</a:t>
            </a:r>
            <a:r>
              <a:rPr lang="en-US" dirty="0" err="1"/>
              <a:t>upper:n</a:t>
            </a:r>
            <a:r>
              <a:rPr lang="en-US" dirty="0"/>
              <a:t>}${</a:t>
            </a:r>
            <a:r>
              <a:rPr lang="en-US" dirty="0" err="1"/>
              <a:t>lower:d</a:t>
            </a:r>
            <a:r>
              <a:rPr lang="en-US" dirty="0"/>
              <a:t>}${</a:t>
            </a:r>
            <a:r>
              <a:rPr lang="en-US" dirty="0" err="1"/>
              <a:t>upper:i</a:t>
            </a:r>
            <a:r>
              <a:rPr lang="en-US" dirty="0"/>
              <a:t>}:${</a:t>
            </a:r>
            <a:r>
              <a:rPr lang="en-US" dirty="0" err="1"/>
              <a:t>lower:l</a:t>
            </a:r>
            <a:r>
              <a:rPr lang="en-US" dirty="0"/>
              <a:t>}d${</a:t>
            </a:r>
            <a:r>
              <a:rPr lang="en-US" dirty="0" err="1"/>
              <a:t>lower:a</a:t>
            </a:r>
            <a:r>
              <a:rPr lang="en-US" dirty="0"/>
              <a:t>}p://</a:t>
            </a:r>
          </a:p>
          <a:p>
            <a:pPr algn="ctr"/>
            <a:r>
              <a:rPr lang="en-US" dirty="0"/>
              <a:t>${${</a:t>
            </a:r>
            <a:r>
              <a:rPr lang="en-US" dirty="0" err="1"/>
              <a:t>lower:j</a:t>
            </a:r>
            <a:r>
              <a:rPr lang="en-US" dirty="0"/>
              <a:t>}${</a:t>
            </a:r>
            <a:r>
              <a:rPr lang="en-US" dirty="0" err="1"/>
              <a:t>upper:n</a:t>
            </a:r>
            <a:r>
              <a:rPr lang="en-US" dirty="0"/>
              <a:t>}${</a:t>
            </a:r>
            <a:r>
              <a:rPr lang="en-US" dirty="0" err="1"/>
              <a:t>lower:d</a:t>
            </a:r>
            <a:r>
              <a:rPr lang="en-US" dirty="0"/>
              <a:t>}${</a:t>
            </a:r>
            <a:r>
              <a:rPr lang="en-US" dirty="0" err="1"/>
              <a:t>upper:i</a:t>
            </a:r>
            <a:r>
              <a:rPr lang="en-US" dirty="0"/>
              <a:t>}:${</a:t>
            </a:r>
            <a:r>
              <a:rPr lang="en-US" dirty="0" err="1"/>
              <a:t>lower:r</a:t>
            </a:r>
            <a:r>
              <a:rPr lang="en-US" dirty="0"/>
              <a:t>}m${</a:t>
            </a:r>
            <a:r>
              <a:rPr lang="en-US" dirty="0" err="1"/>
              <a:t>lower:i</a:t>
            </a:r>
            <a:r>
              <a:rPr lang="en-US" dirty="0"/>
              <a:t>}://</a:t>
            </a:r>
          </a:p>
        </p:txBody>
      </p:sp>
    </p:spTree>
    <p:extLst>
      <p:ext uri="{BB962C8B-B14F-4D97-AF65-F5344CB8AC3E}">
        <p14:creationId xmlns:p14="http://schemas.microsoft.com/office/powerpoint/2010/main" val="1848323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 dirty="0"/>
              <a:t>Hunt for similar Vulnerabilities</a:t>
            </a:r>
          </a:p>
        </p:txBody>
      </p:sp>
      <p:graphicFrame>
        <p:nvGraphicFramePr>
          <p:cNvPr id="9" name="TextBox 1">
            <a:extLst>
              <a:ext uri="{FF2B5EF4-FFF2-40B4-BE49-F238E27FC236}">
                <a16:creationId xmlns:a16="http://schemas.microsoft.com/office/drawing/2014/main" id="{2C9A3E63-F7FD-3BEB-7232-8F8DE4F3A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3521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614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pen doors">
            <a:extLst>
              <a:ext uri="{FF2B5EF4-FFF2-40B4-BE49-F238E27FC236}">
                <a16:creationId xmlns:a16="http://schemas.microsoft.com/office/drawing/2014/main" id="{302B2A7C-A81B-2A68-64CF-5EA6B10BF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8" b="32599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27386" y="3213428"/>
            <a:ext cx="10515600" cy="1325563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A Lab Walkthrough of Threat Hunting Against Log4j Vulnerability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6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Threat Hunting Template</a:t>
            </a:r>
            <a:endParaRPr lang="en-US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1BAB5-83E1-7B91-CE63-BCD1CDC28B52}"/>
              </a:ext>
            </a:extLst>
          </p:cNvPr>
          <p:cNvSpPr txBox="1"/>
          <p:nvPr/>
        </p:nvSpPr>
        <p:spPr>
          <a:xfrm>
            <a:off x="838199" y="1410346"/>
            <a:ext cx="107700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Title: Hunting for Prisma Logs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Date Created: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Hypothesis: Attackers are exploiting a zero-day vulnerability in log4j library to perform remote execution on applications  for gaining access to our environment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MITRE Tactic: Initial Access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MITRE Sub Technique: Exploit Public-Facing Application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Simulation Details (if any): Does not apply to us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Proposed Search Query: </a:t>
            </a:r>
            <a:endParaRPr lang="en-US" sz="2400" dirty="0">
              <a:solidFill>
                <a:schemeClr val="accent1"/>
              </a:solidFill>
              <a:highlight>
                <a:srgbClr val="C0C0C0"/>
              </a:highlight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Hunter Limitations Notes: The Consistency of our data is not helping us to perform advanced queries leading to perform regex searches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Hunt Findings: 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15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References </a:t>
            </a:r>
            <a:endParaRPr lang="en-US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1BAB5-83E1-7B91-CE63-BCD1CDC28B52}"/>
              </a:ext>
            </a:extLst>
          </p:cNvPr>
          <p:cNvSpPr txBox="1"/>
          <p:nvPr/>
        </p:nvSpPr>
        <p:spPr>
          <a:xfrm>
            <a:off x="838199" y="1410346"/>
            <a:ext cx="1077003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https://www.innoq.com/en/articles/2022/04/java-jndi/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hlinkClick r:id="rId4"/>
              </a:rPr>
              <a:t>https://research.nccgroup.com/2021/12/12/log4shell-reconnaissance-and-post-exploitation-network-detection/</a:t>
            </a:r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  <a:hlinkClick r:id="rId5"/>
              </a:rPr>
              <a:t>https://unit42.paloaltonetworks.com/apache-log4j-vulnerability-cve-2021-44228/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6"/>
              </a:rPr>
              <a:t>https://github.com/christophetd/log4shell-vulnerable-app/issues/28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7"/>
              </a:rPr>
              <a:t>https://twelvesec.com/2022/01/21/log4shell-exploiting-a-critical-remote-code-execution-vulnerability-in-apache-log4j-cve-2021-44228/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8"/>
              </a:rPr>
              <a:t>https://gist.github.com/gsasikumar/b7d68aea13bd0304a3e1c70151a8d963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9"/>
              </a:rPr>
              <a:t>https://www.veracode.com/blog/research/exploiting-jndi-injections-java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  <a:hlinkClick r:id="rId10"/>
              </a:rPr>
              <a:t>https://www.blackhat.com/docs/us-16/materials/us-16-Munoz-A-Journey-From-JNDI-LDAP-Manipulation-To-RCE.pdf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dirty="0" err="1">
                <a:solidFill>
                  <a:schemeClr val="accent1"/>
                </a:solidFill>
              </a:rPr>
              <a:t>carlospolop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dirty="0" err="1">
                <a:solidFill>
                  <a:schemeClr val="accent1"/>
                </a:solidFill>
              </a:rPr>
              <a:t>hacktricks</a:t>
            </a:r>
            <a:r>
              <a:rPr lang="en-US" sz="2400" dirty="0">
                <a:solidFill>
                  <a:schemeClr val="accent1"/>
                </a:solidFill>
              </a:rPr>
              <a:t>/blob/master/</a:t>
            </a:r>
            <a:r>
              <a:rPr lang="en-US" sz="2400" dirty="0" err="1">
                <a:solidFill>
                  <a:schemeClr val="accent1"/>
                </a:solidFill>
              </a:rPr>
              <a:t>pentesting</a:t>
            </a:r>
            <a:r>
              <a:rPr lang="en-US" sz="2400" dirty="0">
                <a:solidFill>
                  <a:schemeClr val="accent1"/>
                </a:solidFill>
              </a:rPr>
              <a:t>-web/deserialization/jndi-java-naming-and-directory-interface-and-log4shell.md#rce---</a:t>
            </a:r>
            <a:r>
              <a:rPr lang="en-US" sz="2400" dirty="0" err="1">
                <a:solidFill>
                  <a:schemeClr val="accent1"/>
                </a:solidFill>
              </a:rPr>
              <a:t>jndiexploit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338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95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C245-B912-DA74-7EDB-CFCFC78F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ADC404-EF95-9360-60D6-860E74776BF2}"/>
              </a:ext>
            </a:extLst>
          </p:cNvPr>
          <p:cNvSpPr txBox="1">
            <a:spLocks/>
          </p:cNvSpPr>
          <p:nvPr/>
        </p:nvSpPr>
        <p:spPr>
          <a:xfrm>
            <a:off x="530087" y="6494807"/>
            <a:ext cx="11269248" cy="248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accent5"/>
                </a:solidFill>
                <a:latin typeface="Benguiat" panose="020B7200000000000000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D6922D2-EACB-03C8-5D34-C4658A4114F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6572398"/>
              </p:ext>
            </p:extLst>
          </p:nvPr>
        </p:nvGraphicFramePr>
        <p:xfrm>
          <a:off x="530087" y="1562100"/>
          <a:ext cx="10823713" cy="461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108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Log4j: Anatomy </a:t>
            </a:r>
            <a:endParaRPr lang="en-US" dirty="0"/>
          </a:p>
        </p:txBody>
      </p:sp>
      <p:pic>
        <p:nvPicPr>
          <p:cNvPr id="7" name="Picture 6" descr="The radiologic figure of a skeleton">
            <a:extLst>
              <a:ext uri="{FF2B5EF4-FFF2-40B4-BE49-F238E27FC236}">
                <a16:creationId xmlns:a16="http://schemas.microsoft.com/office/drawing/2014/main" id="{DEE2A47F-A001-3CCE-5BE9-F5D023813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7" b="12053"/>
          <a:stretch/>
        </p:blipFill>
        <p:spPr>
          <a:xfrm>
            <a:off x="1079937" y="1690688"/>
            <a:ext cx="10518514" cy="4352544"/>
          </a:xfrm>
          <a:prstGeom prst="rect">
            <a:avLst/>
          </a:prstGeom>
          <a:noFill/>
        </p:spPr>
      </p:pic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6FC3E29C-2CB5-A5D2-536E-37BA16A4DB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03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752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pPr lvl="0"/>
            <a:r>
              <a:rPr lang="en-GB" dirty="0"/>
              <a:t>JNDI</a:t>
            </a:r>
            <a:endParaRPr lang="en-US" dirty="0"/>
          </a:p>
        </p:txBody>
      </p:sp>
      <p:graphicFrame>
        <p:nvGraphicFramePr>
          <p:cNvPr id="18" name="Content Placeholder 5">
            <a:extLst>
              <a:ext uri="{FF2B5EF4-FFF2-40B4-BE49-F238E27FC236}">
                <a16:creationId xmlns:a16="http://schemas.microsoft.com/office/drawing/2014/main" id="{EA04F27E-8BAD-A7B1-8F22-06EBC9060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13495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JNDI Architecture&#10;https://docs.oracle.com/javase/tutorial/jndi/overview/index.html">
            <a:extLst>
              <a:ext uri="{FF2B5EF4-FFF2-40B4-BE49-F238E27FC236}">
                <a16:creationId xmlns:a16="http://schemas.microsoft.com/office/drawing/2014/main" id="{E3CF003B-D6C8-161C-4BAE-F075562EB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9" y="2285998"/>
            <a:ext cx="4268074" cy="2743201"/>
          </a:xfrm>
          <a:prstGeom prst="rect">
            <a:avLst/>
          </a:prstGeom>
        </p:spPr>
      </p:pic>
      <p:sp>
        <p:nvSpPr>
          <p:cNvPr id="6" name="Explosion 1 5">
            <a:extLst>
              <a:ext uri="{FF2B5EF4-FFF2-40B4-BE49-F238E27FC236}">
                <a16:creationId xmlns:a16="http://schemas.microsoft.com/office/drawing/2014/main" id="{D7934D3E-C5E1-62E1-4EF8-B9460066B3C2}"/>
              </a:ext>
            </a:extLst>
          </p:cNvPr>
          <p:cNvSpPr/>
          <p:nvPr/>
        </p:nvSpPr>
        <p:spPr>
          <a:xfrm>
            <a:off x="5772442" y="4916658"/>
            <a:ext cx="436099" cy="548640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2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Attack Scenario</a:t>
            </a:r>
            <a:endParaRPr lang="en-US" dirty="0"/>
          </a:p>
        </p:txBody>
      </p:sp>
      <p:pic>
        <p:nvPicPr>
          <p:cNvPr id="3" name="Picture 2" descr="https://www.blackhat.com/docs/us-16/materials/us-16-Munoz-A-Journey-From-JNDI-LDAP-Manipulation-To-RCE.pdf">
            <a:extLst>
              <a:ext uri="{FF2B5EF4-FFF2-40B4-BE49-F238E27FC236}">
                <a16:creationId xmlns:a16="http://schemas.microsoft.com/office/drawing/2014/main" id="{0A1EBF41-5FBE-08C0-598F-1B47386AA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414358"/>
            <a:ext cx="5181600" cy="3769613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B53EBD-592B-824C-E001-B97436A68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/>
            <a:r>
              <a:rPr lang="en-US" sz="2200" dirty="0"/>
              <a:t>1. Attacker creates a malicious LDAP server to deliver payload</a:t>
            </a:r>
          </a:p>
          <a:p>
            <a:pPr marL="0" indent="0"/>
            <a:r>
              <a:rPr lang="en-US" sz="2200" dirty="0"/>
              <a:t>2. Attacker sends request to vulnerable application</a:t>
            </a:r>
          </a:p>
          <a:p>
            <a:pPr marL="0" indent="0"/>
            <a:r>
              <a:rPr lang="en-US" sz="2200" dirty="0"/>
              <a:t>3. The request contains  a special message that  has JNDI lookup for unknown JAVA object </a:t>
            </a:r>
          </a:p>
          <a:p>
            <a:pPr marL="0" indent="0"/>
            <a:r>
              <a:rPr lang="en-US" sz="2200" dirty="0"/>
              <a:t>4. request is logged using log4 which performs JNDI request to the attacker infra using LDAP</a:t>
            </a:r>
          </a:p>
          <a:p>
            <a:pPr marL="0" indent="0"/>
            <a:r>
              <a:rPr lang="en-US" sz="2200" dirty="0"/>
              <a:t>5. Application downloads the malicious payload, decodes it and triggers it</a:t>
            </a:r>
          </a:p>
          <a:p>
            <a:pPr marL="0" indent="0"/>
            <a:endParaRPr lang="en-US" sz="2200" dirty="0"/>
          </a:p>
        </p:txBody>
      </p:sp>
      <p:pic>
        <p:nvPicPr>
          <p:cNvPr id="4" name="Picture 3" descr="https://research.nccgroup.com/2021/12/12/log4shell-reconnaissance-and-post-exploitation-network-detection/">
            <a:hlinkClick r:id="rId4"/>
            <a:extLst>
              <a:ext uri="{FF2B5EF4-FFF2-40B4-BE49-F238E27FC236}">
                <a16:creationId xmlns:a16="http://schemas.microsoft.com/office/drawing/2014/main" id="{255DEE26-9199-A800-DC88-3FAA03F434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5213273"/>
            <a:ext cx="5181600" cy="14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3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dirty="0"/>
              <a:t>Attack Scenario</a:t>
            </a:r>
            <a:endParaRPr lang="en-US" kern="1200" dirty="0"/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1AE56BC-7444-E8CF-5AF3-1EA99D206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3" y="1299028"/>
            <a:ext cx="5796962" cy="1868714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EEC52FA-1857-1B03-96D0-D3CCF50EF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3" y="3429000"/>
            <a:ext cx="5913947" cy="2253343"/>
          </a:xfrm>
          <a:prstGeom prst="rect">
            <a:avLst/>
          </a:prstGeom>
        </p:spPr>
      </p:pic>
      <p:pic>
        <p:nvPicPr>
          <p:cNvPr id="9" name="Picture 8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70CBB98E-35BE-435C-00BD-039B148FA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80" y="1381373"/>
            <a:ext cx="5266587" cy="409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8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>
                <a:latin typeface="+mj-lt"/>
                <a:ea typeface="+mj-ea"/>
                <a:cs typeface="+mj-cs"/>
              </a:rPr>
              <a:t>Working with TI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B5D9A-EA80-2DF1-FF47-A2B7F53C6989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800" dirty="0">
                <a:solidFill>
                  <a:schemeClr val="accent5"/>
                </a:solidFill>
                <a:latin typeface="Benguiat" panose="020B7200000000000000" pitchFamily="34" charset="0"/>
              </a:rPr>
              <a:t> </a:t>
            </a:r>
            <a:r>
              <a:rPr lang="en-US" sz="2800" dirty="0" err="1">
                <a:solidFill>
                  <a:schemeClr val="accent5"/>
                </a:solidFill>
                <a:latin typeface="Benguiat" panose="020B7200000000000000" pitchFamily="34" charset="0"/>
              </a:rPr>
              <a:t>MuddyWater</a:t>
            </a:r>
            <a:r>
              <a:rPr lang="en-US" sz="2800" dirty="0">
                <a:solidFill>
                  <a:schemeClr val="accent5"/>
                </a:solidFill>
                <a:latin typeface="Benguiat" panose="020B7200000000000000" pitchFamily="34" charset="0"/>
              </a:rPr>
              <a:t>, MERCURY/Mango Sandstorm , </a:t>
            </a:r>
            <a:r>
              <a:rPr lang="en-US" sz="2800" dirty="0" err="1">
                <a:solidFill>
                  <a:schemeClr val="accent5"/>
                </a:solidFill>
                <a:latin typeface="Benguiat" panose="020B7200000000000000" pitchFamily="34" charset="0"/>
              </a:rPr>
              <a:t>XMRig</a:t>
            </a:r>
            <a:endParaRPr lang="en-US" sz="2800" dirty="0">
              <a:solidFill>
                <a:schemeClr val="accent5"/>
              </a:solidFill>
              <a:latin typeface="Benguiat" panose="020B7200000000000000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har char="•"/>
            </a:pPr>
            <a:endParaRPr lang="en-US" sz="2800" dirty="0">
              <a:solidFill>
                <a:schemeClr val="accent5"/>
              </a:solidFill>
              <a:latin typeface="Benguiat" panose="020B7200000000000000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har char="•"/>
            </a:pPr>
            <a:r>
              <a:rPr lang="en-US" sz="2800" dirty="0">
                <a:solidFill>
                  <a:schemeClr val="accent5"/>
                </a:solidFill>
                <a:latin typeface="Benguiat" panose="020B7200000000000000" pitchFamily="34" charset="0"/>
              </a:rPr>
              <a:t>interested in gain access in our environment using Log4j</a:t>
            </a:r>
          </a:p>
        </p:txBody>
      </p:sp>
      <p:pic>
        <p:nvPicPr>
          <p:cNvPr id="4" name="Picture 3" descr="https://snyk.io/blog/log4j-vulnerability-software-supply-chain-security-log4shell/">
            <a:extLst>
              <a:ext uri="{FF2B5EF4-FFF2-40B4-BE49-F238E27FC236}">
                <a16:creationId xmlns:a16="http://schemas.microsoft.com/office/drawing/2014/main" id="{02E39DB8-90AB-D275-7556-3EB73ECF5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70"/>
            <a:ext cx="5181600" cy="29146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952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>
                <a:latin typeface="+mj-lt"/>
                <a:ea typeface="+mj-ea"/>
                <a:cs typeface="+mj-cs"/>
              </a:rPr>
              <a:t>Mitigations and preventions</a:t>
            </a:r>
          </a:p>
        </p:txBody>
      </p: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128D1523-C1A8-3054-617C-D1C41F943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03310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317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kern="1200">
                <a:latin typeface="+mj-lt"/>
                <a:ea typeface="+mj-ea"/>
                <a:cs typeface="+mj-cs"/>
              </a:rPr>
              <a:t>The Art of Querying: Techniques for Effective Threat Hunting</a:t>
            </a:r>
          </a:p>
        </p:txBody>
      </p:sp>
      <p:graphicFrame>
        <p:nvGraphicFramePr>
          <p:cNvPr id="7" name="TextBox 1">
            <a:extLst>
              <a:ext uri="{FF2B5EF4-FFF2-40B4-BE49-F238E27FC236}">
                <a16:creationId xmlns:a16="http://schemas.microsoft.com/office/drawing/2014/main" id="{9BEC3CC1-731C-C6F9-2736-43617D681F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9934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767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FCON 31">
      <a:dk1>
        <a:sysClr val="windowText" lastClr="000000"/>
      </a:dk1>
      <a:lt1>
        <a:sysClr val="window" lastClr="FFFFFF"/>
      </a:lt1>
      <a:dk2>
        <a:srgbClr val="788DA8"/>
      </a:dk2>
      <a:lt2>
        <a:srgbClr val="E7E6E6"/>
      </a:lt2>
      <a:accent1>
        <a:srgbClr val="686EA0"/>
      </a:accent1>
      <a:accent2>
        <a:srgbClr val="81C8BD"/>
      </a:accent2>
      <a:accent3>
        <a:srgbClr val="ECDA25"/>
      </a:accent3>
      <a:accent4>
        <a:srgbClr val="F8A28B"/>
      </a:accent4>
      <a:accent5>
        <a:srgbClr val="DEEBF6"/>
      </a:accent5>
      <a:accent6>
        <a:srgbClr val="5B9BD5"/>
      </a:accent6>
      <a:hlink>
        <a:srgbClr val="686EA0"/>
      </a:hlink>
      <a:folHlink>
        <a:srgbClr val="686EA0"/>
      </a:folHlink>
    </a:clrScheme>
    <a:fontScheme name="DEFCON 31">
      <a:majorFont>
        <a:latin typeface="Freewa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V - Project Obsidian - Template - Dark Mode - DC31" id="{398DFA3A-410E-4CFB-9743-56DCD0D504A1}" vid="{B4A70147-E78B-4E6D-8ED0-4B3FF3BDDA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BTV - Project Obsidian - Template - Dark Mode - DC31</Template>
  <TotalTime>8477</TotalTime>
  <Words>843</Words>
  <Application>Microsoft Macintosh PowerPoint</Application>
  <PresentationFormat>Widescreen</PresentationFormat>
  <Paragraphs>113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Courier New</vt:lpstr>
      <vt:lpstr>Arial</vt:lpstr>
      <vt:lpstr>Benguiat</vt:lpstr>
      <vt:lpstr>Freeway Gothic</vt:lpstr>
      <vt:lpstr>Calibri</vt:lpstr>
      <vt:lpstr>Wingdings</vt:lpstr>
      <vt:lpstr>Office Theme</vt:lpstr>
      <vt:lpstr>Threat Hunting Station</vt:lpstr>
      <vt:lpstr>Outline</vt:lpstr>
      <vt:lpstr>Log4j: Anatomy </vt:lpstr>
      <vt:lpstr>JNDI</vt:lpstr>
      <vt:lpstr>Attack Scenario</vt:lpstr>
      <vt:lpstr>Attack Scenario</vt:lpstr>
      <vt:lpstr>Working with TI</vt:lpstr>
      <vt:lpstr>Mitigations and preventions</vt:lpstr>
      <vt:lpstr>The Art of Querying: Techniques for Effective Threat Hunting</vt:lpstr>
      <vt:lpstr>How?</vt:lpstr>
      <vt:lpstr>Types of Queries</vt:lpstr>
      <vt:lpstr>Know your environment and data</vt:lpstr>
      <vt:lpstr>Data tricks you</vt:lpstr>
      <vt:lpstr>Hunt for similar Vulnerabilities</vt:lpstr>
      <vt:lpstr>A Lab Walkthrough of Threat Hunting Against Log4j Vulnerability</vt:lpstr>
      <vt:lpstr>Threat Hunting Template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Response Station</dc:title>
  <dc:creator>David Roman</dc:creator>
  <cp:lastModifiedBy>Sai Molige [EMAIL DISABLED]</cp:lastModifiedBy>
  <cp:revision>25</cp:revision>
  <dcterms:created xsi:type="dcterms:W3CDTF">2023-03-28T23:27:31Z</dcterms:created>
  <dcterms:modified xsi:type="dcterms:W3CDTF">2023-08-07T08:11:12Z</dcterms:modified>
</cp:coreProperties>
</file>